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2"/>
  </p:sldMasterIdLst>
  <p:notesMasterIdLst>
    <p:notesMasterId r:id="rId31"/>
  </p:notesMasterIdLst>
  <p:sldIdLst>
    <p:sldId id="328" r:id="rId3"/>
    <p:sldId id="329" r:id="rId4"/>
    <p:sldId id="327" r:id="rId5"/>
    <p:sldId id="293" r:id="rId6"/>
    <p:sldId id="259" r:id="rId7"/>
    <p:sldId id="267" r:id="rId8"/>
    <p:sldId id="287" r:id="rId9"/>
    <p:sldId id="269" r:id="rId10"/>
    <p:sldId id="281" r:id="rId11"/>
    <p:sldId id="282" r:id="rId12"/>
    <p:sldId id="294" r:id="rId13"/>
    <p:sldId id="288" r:id="rId14"/>
    <p:sldId id="290" r:id="rId15"/>
    <p:sldId id="291" r:id="rId16"/>
    <p:sldId id="292" r:id="rId17"/>
    <p:sldId id="300" r:id="rId18"/>
    <p:sldId id="301" r:id="rId19"/>
    <p:sldId id="305" r:id="rId20"/>
    <p:sldId id="306" r:id="rId21"/>
    <p:sldId id="307" r:id="rId22"/>
    <p:sldId id="314" r:id="rId23"/>
    <p:sldId id="319" r:id="rId24"/>
    <p:sldId id="325" r:id="rId25"/>
    <p:sldId id="317" r:id="rId26"/>
    <p:sldId id="318" r:id="rId27"/>
    <p:sldId id="316" r:id="rId28"/>
    <p:sldId id="326" r:id="rId29"/>
    <p:sldId id="320" r:id="rId30"/>
  </p:sldIdLst>
  <p:sldSz cx="12192000" cy="6858000"/>
  <p:notesSz cx="6889750" cy="10018713"/>
  <p:embeddedFontLst>
    <p:embeddedFont>
      <p:font typeface="Arial Black" panose="020B0A04020102020204" pitchFamily="34" charset="0"/>
      <p:regular r:id="rId32"/>
      <p:bold r:id="rId33"/>
    </p:embeddedFont>
    <p:embeddedFont>
      <p:font typeface="Corbel" panose="020B0503020204020204" pitchFamily="34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6" roundtripDataSignature="AMtx7mi4sG4MyTYoWaI8d+96hUN/1KX6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90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86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8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5558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597" y="0"/>
            <a:ext cx="2985558" cy="5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6040"/>
            <a:ext cx="2985558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597" y="9516040"/>
            <a:ext cx="2985558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>
          <a:extLst>
            <a:ext uri="{FF2B5EF4-FFF2-40B4-BE49-F238E27FC236}">
              <a16:creationId xmlns:a16="http://schemas.microsoft.com/office/drawing/2014/main" id="{61BBE5DC-18A9-1F98-0D74-5F8C5B7A4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4:notes">
            <a:extLst>
              <a:ext uri="{FF2B5EF4-FFF2-40B4-BE49-F238E27FC236}">
                <a16:creationId xmlns:a16="http://schemas.microsoft.com/office/drawing/2014/main" id="{476569FF-30DE-0643-F669-C12EE67814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35" name="Google Shape;735;p44:notes">
            <a:extLst>
              <a:ext uri="{FF2B5EF4-FFF2-40B4-BE49-F238E27FC236}">
                <a16:creationId xmlns:a16="http://schemas.microsoft.com/office/drawing/2014/main" id="{1B690C88-E6AE-A8E8-F27D-5AC8BB1939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175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b81e271075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2b81e271075_0_214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9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g2b81e271075_0_214:notes"/>
          <p:cNvSpPr txBox="1">
            <a:spLocks noGrp="1"/>
          </p:cNvSpPr>
          <p:nvPr>
            <p:ph type="sldNum" idx="12"/>
          </p:nvPr>
        </p:nvSpPr>
        <p:spPr>
          <a:xfrm>
            <a:off x="3902597" y="9516040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9" name="Google Shape;4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9" name="Google Shape;4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9"/>
          </a:xfrm>
          <a:prstGeom prst="rect">
            <a:avLst/>
          </a:prstGeom>
        </p:spPr>
        <p:txBody>
          <a:bodyPr spcFirstLastPara="1" wrap="square" lIns="92000" tIns="46000" rIns="92000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9"/>
          </a:xfrm>
          <a:prstGeom prst="rect">
            <a:avLst/>
          </a:prstGeom>
        </p:spPr>
        <p:txBody>
          <a:bodyPr spcFirstLastPara="1" wrap="square" lIns="92000" tIns="46000" rIns="92000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9"/>
          </a:xfrm>
          <a:prstGeom prst="rect">
            <a:avLst/>
          </a:prstGeom>
        </p:spPr>
        <p:txBody>
          <a:bodyPr spcFirstLastPara="1" wrap="square" lIns="92000" tIns="46000" rIns="92000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9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96" name="Google Shape;4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0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02" name="Google Shape;50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2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54" name="Google Shape;5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3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61" name="Google Shape;5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>
          <a:extLst>
            <a:ext uri="{FF2B5EF4-FFF2-40B4-BE49-F238E27FC236}">
              <a16:creationId xmlns:a16="http://schemas.microsoft.com/office/drawing/2014/main" id="{80C961E0-3418-B548-68A5-D86B33E7B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4:notes">
            <a:extLst>
              <a:ext uri="{FF2B5EF4-FFF2-40B4-BE49-F238E27FC236}">
                <a16:creationId xmlns:a16="http://schemas.microsoft.com/office/drawing/2014/main" id="{EE1108A0-81E6-17F3-BF1D-7B1302A4BC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35" name="Google Shape;735;p44:notes">
            <a:extLst>
              <a:ext uri="{FF2B5EF4-FFF2-40B4-BE49-F238E27FC236}">
                <a16:creationId xmlns:a16="http://schemas.microsoft.com/office/drawing/2014/main" id="{74633E56-9397-5619-5D4C-527EBB30D2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1060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71" name="Google Shape;57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p32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57" name="Google Shape;657;p32:notes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7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9"/>
          </a:xfrm>
          <a:prstGeom prst="rect">
            <a:avLst/>
          </a:prstGeom>
        </p:spPr>
        <p:txBody>
          <a:bodyPr spcFirstLastPara="1" wrap="square" lIns="92000" tIns="46000" rIns="92000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3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9"/>
          </a:xfrm>
          <a:prstGeom prst="rect">
            <a:avLst/>
          </a:prstGeom>
        </p:spPr>
        <p:txBody>
          <a:bodyPr spcFirstLastPara="1" wrap="square" lIns="92000" tIns="46000" rIns="92000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5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9"/>
          </a:xfrm>
          <a:prstGeom prst="rect">
            <a:avLst/>
          </a:prstGeom>
        </p:spPr>
        <p:txBody>
          <a:bodyPr spcFirstLastPara="1" wrap="square" lIns="92000" tIns="46000" rIns="92000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6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9"/>
          </a:xfrm>
          <a:prstGeom prst="rect">
            <a:avLst/>
          </a:prstGeom>
        </p:spPr>
        <p:txBody>
          <a:bodyPr spcFirstLastPara="1" wrap="square" lIns="92000" tIns="46000" rIns="92000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4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9"/>
          </a:xfrm>
          <a:prstGeom prst="rect">
            <a:avLst/>
          </a:prstGeom>
        </p:spPr>
        <p:txBody>
          <a:bodyPr spcFirstLastPara="1" wrap="square" lIns="92000" tIns="46000" rIns="92000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35" name="Google Shape;73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8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94" name="Google Shape;69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589CF155-81EB-FED6-5028-AE270288F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86FB7619-1B8F-C251-1C21-552AFA3270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428D1995-6E9F-339E-5BDD-CF30D06DF4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C5881972-6BF2-F8FD-B35E-4284EBFE44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02597" y="9516040"/>
            <a:ext cx="2985558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768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3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2" name="Google Shape;4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81e27107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b81e271075_0_9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9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2b81e271075_0_9:notes"/>
          <p:cNvSpPr txBox="1">
            <a:spLocks noGrp="1"/>
          </p:cNvSpPr>
          <p:nvPr>
            <p:ph type="sldNum" idx="12"/>
          </p:nvPr>
        </p:nvSpPr>
        <p:spPr>
          <a:xfrm>
            <a:off x="3902597" y="9516040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9"/>
          </a:xfrm>
          <a:prstGeom prst="rect">
            <a:avLst/>
          </a:prstGeom>
        </p:spPr>
        <p:txBody>
          <a:bodyPr spcFirstLastPara="1" wrap="square" lIns="92000" tIns="46000" rIns="92000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1" name="Google Shape;4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800" cy="394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:notes"/>
          <p:cNvSpPr txBox="1">
            <a:spLocks noGrp="1"/>
          </p:cNvSpPr>
          <p:nvPr>
            <p:ph type="sldNum" idx="12"/>
          </p:nvPr>
        </p:nvSpPr>
        <p:spPr>
          <a:xfrm>
            <a:off x="3902597" y="9516040"/>
            <a:ext cx="2985558" cy="5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b81e271075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2b81e271075_0_196:notes"/>
          <p:cNvSpPr txBox="1">
            <a:spLocks noGrp="1"/>
          </p:cNvSpPr>
          <p:nvPr>
            <p:ph type="body" idx="1"/>
          </p:nvPr>
        </p:nvSpPr>
        <p:spPr>
          <a:xfrm>
            <a:off x="688975" y="4821506"/>
            <a:ext cx="5511900" cy="3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2b81e271075_0_196:notes"/>
          <p:cNvSpPr txBox="1">
            <a:spLocks noGrp="1"/>
          </p:cNvSpPr>
          <p:nvPr>
            <p:ph type="sldNum" idx="12"/>
          </p:nvPr>
        </p:nvSpPr>
        <p:spPr>
          <a:xfrm>
            <a:off x="3902597" y="9516040"/>
            <a:ext cx="2985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00" tIns="46000" rIns="92000" bIns="460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de título">
  <p:cSld name="5_Diapositiva de títu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6" descr="Patrón de fondo, Icon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apositiva de título">
  <p:cSld name="4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0"/>
          <p:cNvSpPr/>
          <p:nvPr/>
        </p:nvSpPr>
        <p:spPr>
          <a:xfrm>
            <a:off x="0" y="0"/>
            <a:ext cx="12192000" cy="1490472"/>
          </a:xfrm>
          <a:prstGeom prst="rect">
            <a:avLst/>
          </a:prstGeom>
          <a:solidFill>
            <a:srgbClr val="005DA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" name="Google Shape;61;p60"/>
          <p:cNvSpPr txBox="1">
            <a:spLocks noGrp="1"/>
          </p:cNvSpPr>
          <p:nvPr>
            <p:ph type="ctrTitle"/>
          </p:nvPr>
        </p:nvSpPr>
        <p:spPr>
          <a:xfrm>
            <a:off x="0" y="432256"/>
            <a:ext cx="12192000" cy="62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2" name="Google Shape;62;p60"/>
          <p:cNvPicPr preferRelativeResize="0"/>
          <p:nvPr/>
        </p:nvPicPr>
        <p:blipFill rotWithShape="1">
          <a:blip r:embed="rId2">
            <a:alphaModFix/>
          </a:blip>
          <a:srcRect r="5481"/>
          <a:stretch/>
        </p:blipFill>
        <p:spPr>
          <a:xfrm>
            <a:off x="0" y="0"/>
            <a:ext cx="12192000" cy="311287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60"/>
          <p:cNvSpPr/>
          <p:nvPr/>
        </p:nvSpPr>
        <p:spPr>
          <a:xfrm>
            <a:off x="0" y="0"/>
            <a:ext cx="8918222" cy="3112871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0"/>
          <p:cNvSpPr/>
          <p:nvPr/>
        </p:nvSpPr>
        <p:spPr>
          <a:xfrm>
            <a:off x="9304809" y="811198"/>
            <a:ext cx="2500604" cy="1490472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5D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61"/>
          <p:cNvSpPr txBox="1">
            <a:spLocks noGrp="1"/>
          </p:cNvSpPr>
          <p:nvPr>
            <p:ph type="body" idx="1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61"/>
          <p:cNvSpPr txBox="1">
            <a:spLocks noGrp="1"/>
          </p:cNvSpPr>
          <p:nvPr>
            <p:ph type="body" idx="3"/>
          </p:nvPr>
        </p:nvSpPr>
        <p:spPr>
          <a:xfrm>
            <a:off x="6879771" y="2141538"/>
            <a:ext cx="4978400" cy="1135062"/>
          </a:xfrm>
          <a:prstGeom prst="rect">
            <a:avLst/>
          </a:prstGeom>
          <a:noFill/>
          <a:ln w="254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61"/>
          <p:cNvSpPr txBox="1">
            <a:spLocks noGrp="1"/>
          </p:cNvSpPr>
          <p:nvPr>
            <p:ph type="subTitle" idx="4"/>
          </p:nvPr>
        </p:nvSpPr>
        <p:spPr>
          <a:xfrm>
            <a:off x="6871304" y="33836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61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2"/>
          <p:cNvSpPr/>
          <p:nvPr/>
        </p:nvSpPr>
        <p:spPr>
          <a:xfrm rot="10800000" flipH="1">
            <a:off x="0" y="0"/>
            <a:ext cx="12192000" cy="1540042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2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body" idx="1"/>
          </p:nvPr>
        </p:nvSpPr>
        <p:spPr>
          <a:xfrm>
            <a:off x="380999" y="2142067"/>
            <a:ext cx="11506199" cy="403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b81e271075_0_120"/>
          <p:cNvSpPr/>
          <p:nvPr/>
        </p:nvSpPr>
        <p:spPr>
          <a:xfrm rot="10800000" flipH="1">
            <a:off x="0" y="142"/>
            <a:ext cx="12192000" cy="15399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b81e271075_0_120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g2b81e271075_0_120"/>
          <p:cNvSpPr txBox="1">
            <a:spLocks noGrp="1"/>
          </p:cNvSpPr>
          <p:nvPr>
            <p:ph type="body" idx="1"/>
          </p:nvPr>
        </p:nvSpPr>
        <p:spPr>
          <a:xfrm>
            <a:off x="380999" y="2436811"/>
            <a:ext cx="115062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g2b81e271075_0_120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2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g2b81e271075_0_120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de título">
  <p:cSld name="5_Diapositiva de título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7"/>
          <p:cNvSpPr/>
          <p:nvPr/>
        </p:nvSpPr>
        <p:spPr>
          <a:xfrm>
            <a:off x="0" y="0"/>
            <a:ext cx="12192000" cy="1490472"/>
          </a:xfrm>
          <a:prstGeom prst="rect">
            <a:avLst/>
          </a:prstGeom>
          <a:solidFill>
            <a:srgbClr val="005DA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4;p47"/>
          <p:cNvSpPr txBox="1">
            <a:spLocks noGrp="1"/>
          </p:cNvSpPr>
          <p:nvPr>
            <p:ph type="ctrTitle"/>
          </p:nvPr>
        </p:nvSpPr>
        <p:spPr>
          <a:xfrm>
            <a:off x="0" y="432256"/>
            <a:ext cx="12192000" cy="62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" name="Google Shape;15;p47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4620" y="5890974"/>
            <a:ext cx="2863144" cy="837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bg>
      <p:bgPr>
        <a:solidFill>
          <a:srgbClr val="FFFFF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/>
          <p:nvPr/>
        </p:nvSpPr>
        <p:spPr>
          <a:xfrm>
            <a:off x="0" y="0"/>
            <a:ext cx="12192000" cy="1490472"/>
          </a:xfrm>
          <a:prstGeom prst="rect">
            <a:avLst/>
          </a:prstGeom>
          <a:solidFill>
            <a:srgbClr val="005DAA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Google Shape;22;p51"/>
          <p:cNvSpPr txBox="1">
            <a:spLocks noGrp="1"/>
          </p:cNvSpPr>
          <p:nvPr>
            <p:ph type="ctrTitle"/>
          </p:nvPr>
        </p:nvSpPr>
        <p:spPr>
          <a:xfrm>
            <a:off x="0" y="432256"/>
            <a:ext cx="12192000" cy="62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4"/>
          <p:cNvSpPr txBox="1">
            <a:spLocks noGrp="1"/>
          </p:cNvSpPr>
          <p:nvPr>
            <p:ph type="body" idx="1"/>
          </p:nvPr>
        </p:nvSpPr>
        <p:spPr>
          <a:xfrm>
            <a:off x="6350000" y="2141538"/>
            <a:ext cx="5537200" cy="314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4"/>
          <p:cNvSpPr txBox="1">
            <a:spLocks noGrp="1"/>
          </p:cNvSpPr>
          <p:nvPr>
            <p:ph type="body" idx="2"/>
          </p:nvPr>
        </p:nvSpPr>
        <p:spPr>
          <a:xfrm>
            <a:off x="558800" y="2141538"/>
            <a:ext cx="4978400" cy="1135062"/>
          </a:xfrm>
          <a:prstGeom prst="rect">
            <a:avLst/>
          </a:prstGeom>
          <a:noFill/>
          <a:ln w="254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subTitle" idx="3"/>
          </p:nvPr>
        </p:nvSpPr>
        <p:spPr>
          <a:xfrm>
            <a:off x="554567" y="33836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4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6"/>
          <p:cNvSpPr/>
          <p:nvPr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6"/>
          <p:cNvSpPr txBox="1">
            <a:spLocks noGrp="1"/>
          </p:cNvSpPr>
          <p:nvPr>
            <p:ph type="sldNum" idx="12"/>
          </p:nvPr>
        </p:nvSpPr>
        <p:spPr>
          <a:xfrm>
            <a:off x="11650133" y="635635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95D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4859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56"/>
          <p:cNvSpPr txBox="1"/>
          <p:nvPr/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5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>
              <a:alpha val="69411"/>
            </a:srgbClr>
          </a:solidFill>
          <a:ln>
            <a:noFill/>
          </a:ln>
        </p:spPr>
        <p:txBody>
          <a:bodyPr spcFirstLastPara="1" wrap="square" lIns="91425" tIns="0" rIns="91425" bIns="13716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subTitle" idx="3"/>
          </p:nvPr>
        </p:nvSpPr>
        <p:spPr>
          <a:xfrm>
            <a:off x="296333" y="33455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body" idx="4"/>
          </p:nvPr>
        </p:nvSpPr>
        <p:spPr>
          <a:xfrm>
            <a:off x="296332" y="2141538"/>
            <a:ext cx="5906347" cy="1135062"/>
          </a:xfrm>
          <a:prstGeom prst="rect">
            <a:avLst/>
          </a:prstGeom>
          <a:noFill/>
          <a:ln w="254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1" r:id="rId10"/>
    <p:sldLayoutId id="2147483662" r:id="rId11"/>
    <p:sldLayoutId id="2147483663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>
          <a:extLst>
            <a:ext uri="{FF2B5EF4-FFF2-40B4-BE49-F238E27FC236}">
              <a16:creationId xmlns:a16="http://schemas.microsoft.com/office/drawing/2014/main" id="{C81216BA-D084-7B38-4D32-61E13EC61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9E479E56-B740-1214-900A-5D10899E6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7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b81e271075_0_214"/>
          <p:cNvSpPr txBox="1">
            <a:spLocks noGrp="1"/>
          </p:cNvSpPr>
          <p:nvPr>
            <p:ph type="ctrTitle"/>
          </p:nvPr>
        </p:nvSpPr>
        <p:spPr>
          <a:xfrm>
            <a:off x="0" y="432256"/>
            <a:ext cx="121920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</a:pPr>
            <a:r>
              <a:rPr lang="es" sz="4200">
                <a:latin typeface="Open Sans"/>
                <a:ea typeface="Open Sans"/>
                <a:cs typeface="Open Sans"/>
                <a:sym typeface="Open Sans"/>
              </a:rPr>
              <a:t>METAS </a:t>
            </a:r>
            <a:endParaRPr sz="4200"/>
          </a:p>
        </p:txBody>
      </p:sp>
      <p:grpSp>
        <p:nvGrpSpPr>
          <p:cNvPr id="355" name="Google Shape;355;g2b81e271075_0_214"/>
          <p:cNvGrpSpPr/>
          <p:nvPr/>
        </p:nvGrpSpPr>
        <p:grpSpPr>
          <a:xfrm>
            <a:off x="839021" y="1675272"/>
            <a:ext cx="10514055" cy="4096000"/>
            <a:chOff x="821" y="76048"/>
            <a:chExt cx="10514055" cy="4096000"/>
          </a:xfrm>
        </p:grpSpPr>
        <p:sp>
          <p:nvSpPr>
            <p:cNvPr id="356" name="Google Shape;356;g2b81e271075_0_214"/>
            <p:cNvSpPr/>
            <p:nvPr/>
          </p:nvSpPr>
          <p:spPr>
            <a:xfrm>
              <a:off x="821" y="179348"/>
              <a:ext cx="3327300" cy="399270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2b81e271075_0_214"/>
            <p:cNvSpPr txBox="1"/>
            <p:nvPr/>
          </p:nvSpPr>
          <p:spPr>
            <a:xfrm>
              <a:off x="821" y="1776404"/>
              <a:ext cx="3327300" cy="23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0" rIns="3286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IMAGEN PÚBLICA Y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COMUNICACIÓN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MARCA ROTARY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g2b81e271075_0_214"/>
            <p:cNvSpPr/>
            <p:nvPr/>
          </p:nvSpPr>
          <p:spPr>
            <a:xfrm>
              <a:off x="821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2b81e271075_0_214"/>
            <p:cNvSpPr txBox="1"/>
            <p:nvPr/>
          </p:nvSpPr>
          <p:spPr>
            <a:xfrm>
              <a:off x="821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165100" rIns="3286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s" sz="6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" sz="6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2b81e271075_0_214"/>
            <p:cNvSpPr/>
            <p:nvPr/>
          </p:nvSpPr>
          <p:spPr>
            <a:xfrm>
              <a:off x="3594199" y="146688"/>
              <a:ext cx="3327300" cy="3992700"/>
            </a:xfrm>
            <a:prstGeom prst="rect">
              <a:avLst/>
            </a:prstGeom>
            <a:solidFill>
              <a:srgbClr val="C47F6E"/>
            </a:solidFill>
            <a:ln w="12700" cap="flat" cmpd="sng">
              <a:solidFill>
                <a:srgbClr val="C47F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g2b81e271075_0_214"/>
            <p:cNvSpPr txBox="1"/>
            <p:nvPr/>
          </p:nvSpPr>
          <p:spPr>
            <a:xfrm>
              <a:off x="3594199" y="1743745"/>
              <a:ext cx="3327300" cy="23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0" rIns="3286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JUVENTUD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INTERACT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ROTARACT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RYLAS 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INTERCAMBIOS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g2b81e271075_0_214"/>
            <p:cNvSpPr/>
            <p:nvPr/>
          </p:nvSpPr>
          <p:spPr>
            <a:xfrm>
              <a:off x="3594199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2b81e271075_0_214"/>
            <p:cNvSpPr txBox="1"/>
            <p:nvPr/>
          </p:nvSpPr>
          <p:spPr>
            <a:xfrm>
              <a:off x="3594199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165100" rIns="3286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s" sz="6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2b81e271075_0_214"/>
            <p:cNvSpPr/>
            <p:nvPr/>
          </p:nvSpPr>
          <p:spPr>
            <a:xfrm>
              <a:off x="7187576" y="179348"/>
              <a:ext cx="3327300" cy="3992700"/>
            </a:xfrm>
            <a:prstGeom prst="rect">
              <a:avLst/>
            </a:prstGeom>
            <a:solidFill>
              <a:srgbClr val="A4A4A4"/>
            </a:solidFill>
            <a:ln w="12700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g2b81e271075_0_214"/>
            <p:cNvSpPr txBox="1"/>
            <p:nvPr/>
          </p:nvSpPr>
          <p:spPr>
            <a:xfrm>
              <a:off x="7187575" y="1776401"/>
              <a:ext cx="3327300" cy="23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0" rIns="3286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SERVICIO INTERNACIONAL: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IRA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CIPS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GRUPOS DE ACCIÓN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g2b81e271075_0_214"/>
            <p:cNvSpPr/>
            <p:nvPr/>
          </p:nvSpPr>
          <p:spPr>
            <a:xfrm>
              <a:off x="7187576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g2b81e271075_0_214"/>
            <p:cNvSpPr txBox="1"/>
            <p:nvPr/>
          </p:nvSpPr>
          <p:spPr>
            <a:xfrm>
              <a:off x="7187576" y="760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165100" rIns="3286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s" sz="6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06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8332" y="1396993"/>
            <a:ext cx="5627077" cy="4735514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4"/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¿PREGUNTAS?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"/>
          <p:cNvSpPr txBox="1">
            <a:spLocks noGrp="1"/>
          </p:cNvSpPr>
          <p:nvPr>
            <p:ph type="ctrTitle"/>
          </p:nvPr>
        </p:nvSpPr>
        <p:spPr>
          <a:xfrm>
            <a:off x="668215" y="2387600"/>
            <a:ext cx="4356100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ts val="4400"/>
              <a:buFont typeface="Open Sans"/>
              <a:buNone/>
            </a:pPr>
            <a:r>
              <a:rPr lang="es" sz="4200" b="1" i="0" u="none" strike="noStrike" cap="none">
                <a:solidFill>
                  <a:srgbClr val="F26523"/>
                </a:solidFill>
                <a:latin typeface="Open Sans"/>
                <a:ea typeface="Open Sans"/>
                <a:cs typeface="Open Sans"/>
                <a:sym typeface="Open Sans"/>
              </a:rPr>
              <a:t>EL LEMA PRESIDENCIAL </a:t>
            </a:r>
            <a:r>
              <a:rPr lang="es" sz="4000" b="0" i="0" u="none" strike="noStrike" cap="none">
                <a:solidFill>
                  <a:srgbClr val="00ADBB"/>
                </a:solidFill>
                <a:latin typeface="Open Sans"/>
                <a:ea typeface="Open Sans"/>
                <a:cs typeface="Open Sans"/>
                <a:sym typeface="Open Sans"/>
              </a:rPr>
              <a:t>2024 - 2025 </a:t>
            </a:r>
            <a:endParaRPr sz="4000" b="0" i="0" u="none" strike="noStrike" cap="none">
              <a:solidFill>
                <a:srgbClr val="00ADB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2" name="Google Shape;422;p5" descr="Un grupo de hombres con traje formal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3199" r="23146"/>
          <a:stretch/>
        </p:blipFill>
        <p:spPr>
          <a:xfrm>
            <a:off x="5627077" y="-26155"/>
            <a:ext cx="6564923" cy="6884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7" descr="Un grupo de hombres con traje formal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2954" y="277419"/>
            <a:ext cx="9442939" cy="630316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8" descr="Una mujer con un micrófon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43" y="1248509"/>
            <a:ext cx="5940891" cy="39655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441" name="Google Shape;441;p8" descr="Un grupo de personas en un auditori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b="11522"/>
          <a:stretch/>
        </p:blipFill>
        <p:spPr>
          <a:xfrm>
            <a:off x="6196164" y="1248509"/>
            <a:ext cx="5975983" cy="396554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442" name="Google Shape;442;p8" descr="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r="34357"/>
          <a:stretch/>
        </p:blipFill>
        <p:spPr>
          <a:xfrm>
            <a:off x="3676648" y="4247193"/>
            <a:ext cx="2560320" cy="2428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9" descr="Un grupo de personas en un auditori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5231"/>
          <a:stretch/>
        </p:blipFill>
        <p:spPr>
          <a:xfrm>
            <a:off x="0" y="975058"/>
            <a:ext cx="6201508" cy="490788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448" name="Google Shape;448;p9" descr="Grupo de personas posando por un fot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9279" y="975058"/>
            <a:ext cx="5842721" cy="49078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49" name="Google Shape;449;p9" descr="Imagen que contiene 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 l="17246" t="46753" r="51427"/>
          <a:stretch/>
        </p:blipFill>
        <p:spPr>
          <a:xfrm>
            <a:off x="8854909" y="4149038"/>
            <a:ext cx="2560320" cy="2708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9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subencabezado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9"/>
          <p:cNvSpPr txBox="1"/>
          <p:nvPr/>
        </p:nvSpPr>
        <p:spPr>
          <a:xfrm>
            <a:off x="796834" y="2873829"/>
            <a:ext cx="9666515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</a:pPr>
            <a:r>
              <a:rPr lang="es" sz="6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ESCRIBE UN TITULAR INTERESANTE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0"/>
          <p:cNvSpPr txBox="1">
            <a:spLocks noGrp="1"/>
          </p:cNvSpPr>
          <p:nvPr>
            <p:ph type="body" idx="1"/>
          </p:nvPr>
        </p:nvSpPr>
        <p:spPr>
          <a:xfrm>
            <a:off x="6350000" y="2141538"/>
            <a:ext cx="5537200" cy="314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" b="0" i="0" u="none" dirty="0">
                <a:latin typeface="+mj-lt"/>
              </a:rPr>
              <a:t>Opciones a tu disposición:</a:t>
            </a:r>
            <a:endParaRPr dirty="0">
              <a:latin typeface="+mj-lt"/>
            </a:endParaRPr>
          </a:p>
          <a:p>
            <a:pPr marL="228600" lvl="1" indent="-16986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" b="0" i="0" u="none" dirty="0">
                <a:latin typeface="+mj-lt"/>
              </a:rPr>
              <a:t>Incluye texto en este cuadro</a:t>
            </a:r>
            <a:endParaRPr dirty="0">
              <a:latin typeface="+mj-lt"/>
            </a:endParaRPr>
          </a:p>
          <a:p>
            <a:pPr marL="228600" lvl="1" indent="-169863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" b="0" i="0" u="none" dirty="0">
                <a:latin typeface="+mj-lt"/>
              </a:rPr>
              <a:t>Incluye viñetas en este cuadro</a:t>
            </a:r>
            <a:endParaRPr dirty="0">
              <a:latin typeface="+mj-lt"/>
            </a:endParaRPr>
          </a:p>
          <a:p>
            <a:pPr marL="228600" lvl="1" indent="-169863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" b="0" i="0" u="none" dirty="0">
                <a:latin typeface="+mj-lt"/>
              </a:rPr>
              <a:t>Borra este cuadro e inserta una fotografía</a:t>
            </a:r>
            <a:endParaRPr dirty="0">
              <a:latin typeface="+mj-lt"/>
            </a:endParaRPr>
          </a:p>
          <a:p>
            <a:pPr marL="228600" lvl="1" indent="-169863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" b="0" i="0" u="none" dirty="0">
                <a:latin typeface="+mj-lt"/>
              </a:rPr>
              <a:t>Borra este cuadro e inserta un gráfico</a:t>
            </a:r>
            <a:endParaRPr dirty="0">
              <a:latin typeface="+mj-lt"/>
            </a:endParaRPr>
          </a:p>
        </p:txBody>
      </p:sp>
      <p:sp>
        <p:nvSpPr>
          <p:cNvPr id="505" name="Google Shape;505;p20"/>
          <p:cNvSpPr txBox="1">
            <a:spLocks noGrp="1"/>
          </p:cNvSpPr>
          <p:nvPr>
            <p:ph type="body" idx="2"/>
          </p:nvPr>
        </p:nvSpPr>
        <p:spPr>
          <a:xfrm>
            <a:off x="558800" y="2141538"/>
            <a:ext cx="4978400" cy="1135062"/>
          </a:xfrm>
          <a:prstGeom prst="rect">
            <a:avLst/>
          </a:prstGeom>
          <a:noFill/>
          <a:ln w="254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s" b="1" i="0" u="none" dirty="0">
                <a:latin typeface="+mj-lt"/>
              </a:rPr>
              <a:t>TÍTULO</a:t>
            </a:r>
            <a:endParaRPr dirty="0">
              <a:latin typeface="+mj-lt"/>
            </a:endParaRPr>
          </a:p>
        </p:txBody>
      </p:sp>
      <p:sp>
        <p:nvSpPr>
          <p:cNvPr id="506" name="Google Shape;506;p20"/>
          <p:cNvSpPr txBox="1">
            <a:spLocks noGrp="1"/>
          </p:cNvSpPr>
          <p:nvPr>
            <p:ph type="subTitle" idx="3"/>
          </p:nvPr>
        </p:nvSpPr>
        <p:spPr>
          <a:xfrm>
            <a:off x="554567" y="3383632"/>
            <a:ext cx="5465233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s" b="0" i="0" u="none" dirty="0">
                <a:latin typeface="+mj-lt"/>
              </a:rPr>
              <a:t>Aquí puedes incluir unas pocas líneas. </a:t>
            </a:r>
            <a:endParaRPr dirty="0">
              <a:latin typeface="+mj-lt"/>
            </a:endParaRPr>
          </a:p>
        </p:txBody>
      </p:sp>
      <p:sp>
        <p:nvSpPr>
          <p:cNvPr id="507" name="Google Shape;507;p20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2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595D"/>
              </a:buClr>
              <a:buSzPts val="4400"/>
              <a:buFont typeface="Calibri"/>
              <a:buNone/>
            </a:pPr>
            <a:r>
              <a:rPr lang="es" b="1" i="0" u="none" dirty="0">
                <a:latin typeface="+mj-lt"/>
              </a:rPr>
              <a:t>GRÁFICOS</a:t>
            </a:r>
            <a:br>
              <a:rPr lang="es" dirty="0">
                <a:latin typeface="+mj-lt"/>
              </a:rPr>
            </a:br>
            <a:r>
              <a:rPr lang="es" sz="3200" b="1" i="0" u="none" dirty="0">
                <a:latin typeface="+mj-lt"/>
              </a:rPr>
              <a:t>SUBENCABEZADO</a:t>
            </a:r>
            <a:endParaRPr dirty="0">
              <a:latin typeface="+mj-lt"/>
            </a:endParaRPr>
          </a:p>
        </p:txBody>
      </p:sp>
      <p:pic>
        <p:nvPicPr>
          <p:cNvPr id="557" name="Google Shape;55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5206" y="1909257"/>
            <a:ext cx="8259148" cy="4439292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22"/>
          <p:cNvSpPr txBox="1"/>
          <p:nvPr/>
        </p:nvSpPr>
        <p:spPr>
          <a:xfrm>
            <a:off x="604851" y="4380126"/>
            <a:ext cx="3432517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s" sz="22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Aquí puedes incluir una leyenda. Reemplaza el mapa con un gráfico obtenido en internet o sacado de tus documentos.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3"/>
          <p:cNvSpPr txBox="1">
            <a:spLocks noGrp="1"/>
          </p:cNvSpPr>
          <p:nvPr>
            <p:ph type="subTitle" idx="3"/>
          </p:nvPr>
        </p:nvSpPr>
        <p:spPr>
          <a:xfrm>
            <a:off x="296333" y="33455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r>
              <a:rPr lang="es" b="0" i="0" u="none" dirty="0">
                <a:latin typeface="+mj-lt"/>
              </a:rPr>
              <a:t>Utiliza este espacio para explicar el dato interesante que se muestra a la derecha.</a:t>
            </a:r>
            <a:endParaRPr dirty="0">
              <a:latin typeface="+mj-lt"/>
            </a:endParaRPr>
          </a:p>
        </p:txBody>
      </p:sp>
      <p:sp>
        <p:nvSpPr>
          <p:cNvPr id="565" name="Google Shape;565;p23"/>
          <p:cNvSpPr txBox="1">
            <a:spLocks noGrp="1"/>
          </p:cNvSpPr>
          <p:nvPr>
            <p:ph type="body" idx="4"/>
          </p:nvPr>
        </p:nvSpPr>
        <p:spPr>
          <a:xfrm>
            <a:off x="296332" y="1808828"/>
            <a:ext cx="5906347" cy="1467772"/>
          </a:xfrm>
          <a:prstGeom prst="rect">
            <a:avLst/>
          </a:prstGeom>
          <a:noFill/>
          <a:ln w="254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s" b="1" i="0" u="none" dirty="0">
                <a:latin typeface="+mj-lt"/>
              </a:rPr>
              <a:t>DATOS PROMINENTES</a:t>
            </a:r>
            <a:endParaRPr dirty="0">
              <a:latin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s" b="1" i="0" u="none" dirty="0">
                <a:latin typeface="+mj-lt"/>
              </a:rPr>
              <a:t>SUBENCABEZADO</a:t>
            </a:r>
            <a:endParaRPr dirty="0">
              <a:latin typeface="+mj-lt"/>
            </a:endParaRPr>
          </a:p>
        </p:txBody>
      </p:sp>
      <p:sp>
        <p:nvSpPr>
          <p:cNvPr id="566" name="Google Shape;566;p23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fld id="{00000000-1234-1234-1234-123412341234}" type="slidenum">
              <a:rPr lang="es"/>
              <a:t>19</a:t>
            </a:fld>
            <a:endParaRPr/>
          </a:p>
        </p:txBody>
      </p:sp>
      <p:sp>
        <p:nvSpPr>
          <p:cNvPr id="567" name="Google Shape;567;p23"/>
          <p:cNvSpPr/>
          <p:nvPr/>
        </p:nvSpPr>
        <p:spPr>
          <a:xfrm>
            <a:off x="7312013" y="1234846"/>
            <a:ext cx="4251158" cy="4251158"/>
          </a:xfrm>
          <a:prstGeom prst="ellipse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68" name="Google Shape;568;p23"/>
          <p:cNvSpPr txBox="1"/>
          <p:nvPr/>
        </p:nvSpPr>
        <p:spPr>
          <a:xfrm>
            <a:off x="7312014" y="2698705"/>
            <a:ext cx="425115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 Black"/>
              <a:buNone/>
            </a:pPr>
            <a:r>
              <a:rPr lang="es" sz="10000" b="1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75%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>
          <a:extLst>
            <a:ext uri="{FF2B5EF4-FFF2-40B4-BE49-F238E27FC236}">
              <a16:creationId xmlns:a16="http://schemas.microsoft.com/office/drawing/2014/main" id="{37C649EB-6D49-21DB-02C0-493FF3F4D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CADD042-4969-BEC2-20BE-AC906E349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45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4"/>
          <p:cNvSpPr txBox="1">
            <a:spLocks noGrp="1"/>
          </p:cNvSpPr>
          <p:nvPr>
            <p:ph type="subTitle" idx="3"/>
          </p:nvPr>
        </p:nvSpPr>
        <p:spPr>
          <a:xfrm>
            <a:off x="296333" y="3345532"/>
            <a:ext cx="4986867" cy="19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r>
              <a:rPr lang="es" b="0" i="0" u="none" dirty="0"/>
              <a:t>Utiliza este espacio para </a:t>
            </a:r>
            <a:r>
              <a:rPr lang="es" b="0" i="0" u="none" dirty="0">
                <a:latin typeface="+mj-lt"/>
              </a:rPr>
              <a:t>explicar</a:t>
            </a:r>
            <a:r>
              <a:rPr lang="es" b="0" i="0" u="none" dirty="0"/>
              <a:t> el dato interesante que se muestra a la derecha.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endParaRPr dirty="0"/>
          </a:p>
        </p:txBody>
      </p:sp>
      <p:sp>
        <p:nvSpPr>
          <p:cNvPr id="575" name="Google Shape;575;p24"/>
          <p:cNvSpPr txBox="1">
            <a:spLocks noGrp="1"/>
          </p:cNvSpPr>
          <p:nvPr>
            <p:ph type="body" idx="4"/>
          </p:nvPr>
        </p:nvSpPr>
        <p:spPr>
          <a:xfrm>
            <a:off x="296332" y="1808828"/>
            <a:ext cx="5906347" cy="1467772"/>
          </a:xfrm>
          <a:prstGeom prst="rect">
            <a:avLst/>
          </a:prstGeom>
          <a:noFill/>
          <a:ln w="25400" cap="flat" cmpd="sng">
            <a:solidFill>
              <a:srgbClr val="F5F7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s" b="1" i="0" u="none" dirty="0">
                <a:latin typeface="+mj-lt"/>
              </a:rPr>
              <a:t>DATOS PROMINENTES</a:t>
            </a:r>
            <a:endParaRPr dirty="0">
              <a:latin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s" b="1" i="0" u="none" dirty="0">
                <a:latin typeface="+mj-lt"/>
              </a:rPr>
              <a:t>SUBENCABEZADO</a:t>
            </a:r>
            <a:endParaRPr dirty="0">
              <a:latin typeface="+mj-lt"/>
            </a:endParaRPr>
          </a:p>
        </p:txBody>
      </p:sp>
      <p:sp>
        <p:nvSpPr>
          <p:cNvPr id="576" name="Google Shape;576;p24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fld id="{00000000-1234-1234-1234-123412341234}" type="slidenum">
              <a:rPr lang="es"/>
              <a:t>20</a:t>
            </a:fld>
            <a:endParaRPr/>
          </a:p>
        </p:txBody>
      </p:sp>
      <p:sp>
        <p:nvSpPr>
          <p:cNvPr id="577" name="Google Shape;577;p24"/>
          <p:cNvSpPr/>
          <p:nvPr/>
        </p:nvSpPr>
        <p:spPr>
          <a:xfrm>
            <a:off x="7312013" y="1234846"/>
            <a:ext cx="4251158" cy="4251158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78" name="Google Shape;578;p24"/>
          <p:cNvSpPr txBox="1"/>
          <p:nvPr/>
        </p:nvSpPr>
        <p:spPr>
          <a:xfrm>
            <a:off x="7312014" y="2698705"/>
            <a:ext cx="425115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rial Black"/>
              <a:buNone/>
            </a:pPr>
            <a:r>
              <a:rPr lang="es" sz="10000" b="1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75%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2"/>
          <p:cNvSpPr txBox="1"/>
          <p:nvPr/>
        </p:nvSpPr>
        <p:spPr>
          <a:xfrm>
            <a:off x="3886542" y="1"/>
            <a:ext cx="787552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31775" marR="0" lvl="0" indent="-223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95D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48595D"/>
                </a:solidFill>
                <a:latin typeface="Arial"/>
                <a:ea typeface="Arial"/>
                <a:cs typeface="Arial"/>
                <a:sym typeface="Arial"/>
              </a:rPr>
              <a:t>Puedes usar las siguientes pantallas como separador</a:t>
            </a:r>
            <a:endParaRPr dirty="0"/>
          </a:p>
          <a:p>
            <a:pPr marL="231775" marR="0" lvl="0" indent="-2238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95D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5888" marR="0" lvl="1" indent="-1095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95D"/>
              </a:buClr>
              <a:buSzPts val="1200"/>
              <a:buFont typeface="Arial"/>
              <a:buChar char="•"/>
            </a:pPr>
            <a:r>
              <a:rPr lang="es" sz="1200" b="0" i="0" u="none" strike="noStrike" cap="none" dirty="0">
                <a:solidFill>
                  <a:srgbClr val="48595D"/>
                </a:solidFill>
                <a:latin typeface="Arial"/>
                <a:ea typeface="Arial"/>
                <a:cs typeface="Arial"/>
                <a:sym typeface="Arial"/>
              </a:rPr>
              <a:t>Para diferenciar diferentes secciones dentro de la presentación… o pasar de un apartado a otro….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2"/>
          <p:cNvSpPr txBox="1"/>
          <p:nvPr/>
        </p:nvSpPr>
        <p:spPr>
          <a:xfrm>
            <a:off x="463722" y="0"/>
            <a:ext cx="299385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" sz="2800" b="1" i="0" u="none" strike="noStrike" cap="none" dirty="0">
                <a:solidFill>
                  <a:srgbClr val="FFFFFF"/>
                </a:solidFill>
                <a:highlight>
                  <a:srgbClr val="D9185C"/>
                </a:highlight>
                <a:latin typeface="Arial"/>
                <a:ea typeface="Arial"/>
                <a:cs typeface="Arial"/>
                <a:sym typeface="Arial"/>
              </a:rPr>
              <a:t> RECURSOS</a:t>
            </a:r>
            <a:r>
              <a:rPr lang="es" sz="2800" b="1" i="0" u="none" strike="noStrike" cap="none" dirty="0">
                <a:solidFill>
                  <a:srgbClr val="D9185C"/>
                </a:solidFill>
                <a:highlight>
                  <a:srgbClr val="D9185C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s" sz="1600" b="0" i="0" u="none" strike="noStrike" cap="none" dirty="0">
                <a:solidFill>
                  <a:srgbClr val="FFFFFF"/>
                </a:solidFill>
                <a:highlight>
                  <a:srgbClr val="D9185C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1B5C"/>
              </a:buClr>
              <a:buSzPts val="3600"/>
              <a:buFont typeface="Arial"/>
              <a:buNone/>
            </a:pPr>
            <a:r>
              <a:rPr lang="es" sz="3600" b="1" i="0" u="none" strike="noStrike" cap="none" dirty="0">
                <a:solidFill>
                  <a:srgbClr val="D91B5C"/>
                </a:solidFill>
                <a:latin typeface="Arial"/>
                <a:ea typeface="Arial"/>
                <a:cs typeface="Arial"/>
                <a:sym typeface="Arial"/>
              </a:rPr>
              <a:t>Otras pantallas, logos y lemas</a:t>
            </a:r>
            <a:endParaRPr sz="3600" b="1" i="0" u="none" strike="noStrike" cap="none" dirty="0">
              <a:solidFill>
                <a:srgbClr val="D91B5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37" descr="Imagen que contiene dibuj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58026"/>
          <a:stretch/>
        </p:blipFill>
        <p:spPr>
          <a:xfrm>
            <a:off x="1639061" y="1384155"/>
            <a:ext cx="8913877" cy="4089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43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7579" y="900679"/>
            <a:ext cx="8116841" cy="5056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67" y="1834133"/>
            <a:ext cx="10905066" cy="3189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36"/>
          <p:cNvPicPr preferRelativeResize="0"/>
          <p:nvPr/>
        </p:nvPicPr>
        <p:blipFill rotWithShape="1">
          <a:blip r:embed="rId3">
            <a:alphaModFix/>
          </a:blip>
          <a:srcRect l="52566"/>
          <a:stretch/>
        </p:blipFill>
        <p:spPr>
          <a:xfrm>
            <a:off x="1270144" y="596544"/>
            <a:ext cx="9194144" cy="566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34" descr="Logotipo, nombre de la empres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9014" y="332014"/>
            <a:ext cx="6193971" cy="619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Google Shape;737;p44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r="59074"/>
          <a:stretch/>
        </p:blipFill>
        <p:spPr>
          <a:xfrm>
            <a:off x="2656398" y="1810508"/>
            <a:ext cx="6879204" cy="3236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7875" y="1432985"/>
            <a:ext cx="3976252" cy="399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8799BC20-86DB-645B-47DB-BE3F0515C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19381ED-1B2F-2A44-9464-FD8A7828E9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8026"/>
          <a:stretch/>
        </p:blipFill>
        <p:spPr>
          <a:xfrm>
            <a:off x="4526357" y="5244028"/>
            <a:ext cx="3139285" cy="144030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23293654-5094-AD62-8617-6CFA16E52653}"/>
              </a:ext>
            </a:extLst>
          </p:cNvPr>
          <p:cNvSpPr txBox="1"/>
          <p:nvPr/>
        </p:nvSpPr>
        <p:spPr>
          <a:xfrm>
            <a:off x="-1" y="1728100"/>
            <a:ext cx="12192000" cy="67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D512"/>
              </a:buClr>
              <a:buSzPts val="4200"/>
              <a:buFont typeface="Open Sans"/>
              <a:buNone/>
            </a:pPr>
            <a:r>
              <a:rPr lang="es" sz="5000" b="1" i="0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TÍTULO DE LA PONENCIA</a:t>
            </a:r>
            <a:endParaRPr sz="5000" dirty="0">
              <a:solidFill>
                <a:schemeClr val="bg1"/>
              </a:solidFill>
            </a:endParaRP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985C38FD-E6B6-D3F5-3D21-6C1AF8263B24}"/>
              </a:ext>
            </a:extLst>
          </p:cNvPr>
          <p:cNvSpPr txBox="1"/>
          <p:nvPr/>
        </p:nvSpPr>
        <p:spPr>
          <a:xfrm>
            <a:off x="0" y="4495683"/>
            <a:ext cx="12192000" cy="62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D512"/>
              </a:buClr>
              <a:buSzPts val="3500"/>
              <a:buFont typeface="Open Sans"/>
              <a:buNone/>
            </a:pPr>
            <a:r>
              <a:rPr lang="es" sz="3000" b="0" i="1" u="none" strike="noStrike" cap="none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Rotary Club de nombre-club</a:t>
            </a:r>
            <a:endParaRPr sz="3000" i="1" dirty="0">
              <a:solidFill>
                <a:schemeClr val="bg1"/>
              </a:solidFill>
            </a:endParaRPr>
          </a:p>
        </p:txBody>
      </p:sp>
      <p:sp>
        <p:nvSpPr>
          <p:cNvPr id="92" name="Google Shape;92;p1">
            <a:extLst>
              <a:ext uri="{FF2B5EF4-FFF2-40B4-BE49-F238E27FC236}">
                <a16:creationId xmlns:a16="http://schemas.microsoft.com/office/drawing/2014/main" id="{334FCC73-9F0B-4177-F5AB-F957896E8A10}"/>
              </a:ext>
            </a:extLst>
          </p:cNvPr>
          <p:cNvSpPr txBox="1"/>
          <p:nvPr/>
        </p:nvSpPr>
        <p:spPr>
          <a:xfrm>
            <a:off x="12206" y="3375872"/>
            <a:ext cx="12159916" cy="67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200"/>
              <a:buFont typeface="Open Sans"/>
              <a:buNone/>
            </a:pPr>
            <a:r>
              <a:rPr lang="es-ES" sz="3600" b="1" dirty="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NOMBRE Y APELLIDO</a:t>
            </a:r>
            <a:endParaRPr lang="es-ES" sz="3600" dirty="0">
              <a:solidFill>
                <a:srgbClr val="FFC000"/>
              </a:solidFill>
            </a:endParaRPr>
          </a:p>
        </p:txBody>
      </p:sp>
      <p:sp>
        <p:nvSpPr>
          <p:cNvPr id="93" name="Google Shape;93;p1">
            <a:extLst>
              <a:ext uri="{FF2B5EF4-FFF2-40B4-BE49-F238E27FC236}">
                <a16:creationId xmlns:a16="http://schemas.microsoft.com/office/drawing/2014/main" id="{F03D180C-B65A-414D-FFD4-266E681BA0E1}"/>
              </a:ext>
            </a:extLst>
          </p:cNvPr>
          <p:cNvSpPr txBox="1"/>
          <p:nvPr/>
        </p:nvSpPr>
        <p:spPr>
          <a:xfrm>
            <a:off x="-1" y="3953731"/>
            <a:ext cx="12192000" cy="59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"/>
              <a:buNone/>
            </a:pPr>
            <a:r>
              <a:rPr lang="es" sz="32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Cargo</a:t>
            </a:r>
          </a:p>
        </p:txBody>
      </p:sp>
      <p:sp>
        <p:nvSpPr>
          <p:cNvPr id="94" name="Google Shape;94;p1">
            <a:extLst>
              <a:ext uri="{FF2B5EF4-FFF2-40B4-BE49-F238E27FC236}">
                <a16:creationId xmlns:a16="http://schemas.microsoft.com/office/drawing/2014/main" id="{FE59F033-2516-EA93-DA4D-896538F8F115}"/>
              </a:ext>
            </a:extLst>
          </p:cNvPr>
          <p:cNvSpPr txBox="1"/>
          <p:nvPr/>
        </p:nvSpPr>
        <p:spPr>
          <a:xfrm>
            <a:off x="3960307" y="6208443"/>
            <a:ext cx="2791326" cy="47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"/>
              <a:buNone/>
            </a:pPr>
            <a:r>
              <a:rPr lang="es" sz="25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Distrito 2202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203529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3"/>
          <p:cNvSpPr txBox="1">
            <a:spLocks noGrp="1"/>
          </p:cNvSpPr>
          <p:nvPr>
            <p:ph type="ctrTitle"/>
          </p:nvPr>
        </p:nvSpPr>
        <p:spPr>
          <a:xfrm>
            <a:off x="0" y="432256"/>
            <a:ext cx="12192000" cy="62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</a:pPr>
            <a:r>
              <a:rPr lang="es" sz="4200" dirty="0"/>
              <a:t>TÍTULO DE LA DIAPOSITIVA</a:t>
            </a:r>
            <a:endParaRPr dirty="0"/>
          </a:p>
        </p:txBody>
      </p:sp>
      <p:sp>
        <p:nvSpPr>
          <p:cNvPr id="455" name="Google Shape;455;p13"/>
          <p:cNvSpPr/>
          <p:nvPr/>
        </p:nvSpPr>
        <p:spPr>
          <a:xfrm>
            <a:off x="2326372" y="2144542"/>
            <a:ext cx="399696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150"/>
              <a:buFont typeface="Noto Sans Symbols"/>
              <a:buChar char="❑"/>
            </a:pPr>
            <a:r>
              <a:rPr lang="e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150"/>
              <a:buFont typeface="Noto Sans Symbols"/>
              <a:buChar char="❑"/>
            </a:pPr>
            <a:r>
              <a:rPr lang="e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150"/>
              <a:buFont typeface="Noto Sans Symbols"/>
              <a:buChar char="❑"/>
            </a:pPr>
            <a:r>
              <a:rPr lang="e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150"/>
              <a:buFont typeface="Noto Sans Symbols"/>
              <a:buChar char="❑"/>
            </a:pPr>
            <a:r>
              <a:rPr lang="e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4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150"/>
              <a:buFont typeface="Noto Sans Symbols"/>
              <a:buChar char="❑"/>
            </a:pPr>
            <a:r>
              <a:rPr lang="e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5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150"/>
              <a:buFont typeface="Noto Sans Symbols"/>
              <a:buChar char="❑"/>
            </a:pPr>
            <a:r>
              <a:rPr lang="e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2247" y="1923431"/>
            <a:ext cx="3304544" cy="330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81e271075_0_9"/>
          <p:cNvSpPr txBox="1">
            <a:spLocks noGrp="1"/>
          </p:cNvSpPr>
          <p:nvPr>
            <p:ph type="title"/>
          </p:nvPr>
        </p:nvSpPr>
        <p:spPr>
          <a:xfrm>
            <a:off x="380999" y="104272"/>
            <a:ext cx="11506200" cy="1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 b="1" dirty="0">
                <a:latin typeface="Open Sans"/>
                <a:ea typeface="Open Sans"/>
                <a:cs typeface="Open Sans"/>
                <a:sym typeface="Open Sans"/>
              </a:rPr>
              <a:t>TÍTULO DE LA DIAPOSITIVA</a:t>
            </a:r>
            <a:endParaRPr sz="4200" b="1" dirty="0"/>
          </a:p>
        </p:txBody>
      </p:sp>
      <p:pic>
        <p:nvPicPr>
          <p:cNvPr id="117" name="Google Shape;117;g2b81e271075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9310" y="5843990"/>
            <a:ext cx="3074158" cy="8984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55;p13">
            <a:extLst>
              <a:ext uri="{FF2B5EF4-FFF2-40B4-BE49-F238E27FC236}">
                <a16:creationId xmlns:a16="http://schemas.microsoft.com/office/drawing/2014/main" id="{C34EC60F-09F9-7503-35BC-C00E4D60FB2F}"/>
              </a:ext>
            </a:extLst>
          </p:cNvPr>
          <p:cNvSpPr/>
          <p:nvPr/>
        </p:nvSpPr>
        <p:spPr>
          <a:xfrm>
            <a:off x="6096000" y="2267277"/>
            <a:ext cx="399696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150"/>
              <a:buFont typeface="Noto Sans Symbols"/>
              <a:buChar char="❑"/>
            </a:pPr>
            <a:r>
              <a:rPr lang="e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150"/>
              <a:buFont typeface="Noto Sans Symbols"/>
              <a:buChar char="❑"/>
            </a:pPr>
            <a:r>
              <a:rPr lang="e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150"/>
              <a:buFont typeface="Noto Sans Symbols"/>
              <a:buChar char="❑"/>
            </a:pPr>
            <a:r>
              <a:rPr lang="e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150"/>
              <a:buFont typeface="Noto Sans Symbols"/>
              <a:buChar char="❑"/>
            </a:pPr>
            <a:r>
              <a:rPr lang="e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4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150"/>
              <a:buFont typeface="Noto Sans Symbols"/>
              <a:buChar char="❑"/>
            </a:pPr>
            <a:r>
              <a:rPr lang="e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5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150"/>
              <a:buFont typeface="Noto Sans Symbols"/>
              <a:buChar char="❑"/>
            </a:pPr>
            <a:r>
              <a:rPr lang="e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456;p13">
            <a:extLst>
              <a:ext uri="{FF2B5EF4-FFF2-40B4-BE49-F238E27FC236}">
                <a16:creationId xmlns:a16="http://schemas.microsoft.com/office/drawing/2014/main" id="{AED37823-B2FA-F46F-B1C6-5608D1D4B1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6357" y="2267277"/>
            <a:ext cx="3304544" cy="330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"/>
          <p:cNvSpPr txBox="1">
            <a:spLocks noGrp="1"/>
          </p:cNvSpPr>
          <p:nvPr>
            <p:ph type="ctrTitle"/>
          </p:nvPr>
        </p:nvSpPr>
        <p:spPr>
          <a:xfrm>
            <a:off x="0" y="432256"/>
            <a:ext cx="12192000" cy="62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</a:pPr>
            <a:r>
              <a:rPr lang="es" sz="4200"/>
              <a:t>EL PLAN ESTRATÉGICO DE ROTARY </a:t>
            </a:r>
            <a:endParaRPr sz="4200" b="1" i="0" u="none"/>
          </a:p>
        </p:txBody>
      </p:sp>
      <p:pic>
        <p:nvPicPr>
          <p:cNvPr id="191" name="Google Shape;191;p10" descr="Interfaz de usuario gráfica, 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5537" t="30158" r="5223" b="11427"/>
          <a:stretch/>
        </p:blipFill>
        <p:spPr>
          <a:xfrm>
            <a:off x="721651" y="1698171"/>
            <a:ext cx="10748697" cy="4615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lang="e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"/>
          <p:cNvSpPr txBox="1">
            <a:spLocks noGrp="1"/>
          </p:cNvSpPr>
          <p:nvPr>
            <p:ph type="body" idx="1"/>
          </p:nvPr>
        </p:nvSpPr>
        <p:spPr>
          <a:xfrm>
            <a:off x="6654800" y="2141538"/>
            <a:ext cx="5537200" cy="7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4200" b="1" i="0" u="none" strike="noStrike" cap="none">
                <a:solidFill>
                  <a:srgbClr val="F26523"/>
                </a:solidFill>
                <a:latin typeface="Open Sans"/>
                <a:ea typeface="Open Sans"/>
                <a:cs typeface="Open Sans"/>
                <a:sym typeface="Open Sans"/>
              </a:rPr>
              <a:t>TÍTULO</a:t>
            </a:r>
            <a:endParaRPr sz="4200" b="0" i="0" u="none" strike="noStrike" cap="none">
              <a:solidFill>
                <a:srgbClr val="F2652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4"/>
          <p:cNvSpPr txBox="1">
            <a:spLocks noGrp="1"/>
          </p:cNvSpPr>
          <p:nvPr>
            <p:ph type="subTitle" idx="2"/>
          </p:nvPr>
        </p:nvSpPr>
        <p:spPr>
          <a:xfrm>
            <a:off x="6761623" y="2961482"/>
            <a:ext cx="4987925" cy="197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2800" b="0" i="0" u="none" strike="noStrike" cap="none">
                <a:solidFill>
                  <a:srgbClr val="00ADBB"/>
                </a:solidFill>
                <a:latin typeface="Open Sans"/>
                <a:ea typeface="Open Sans"/>
                <a:cs typeface="Open Sans"/>
                <a:sym typeface="Open Sans"/>
              </a:rPr>
              <a:t>Aquí puedes poner texto. Si incluyes una fotografía a la izquierda, aquí podrías incluir el pie de foto.</a:t>
            </a:r>
            <a:endParaRPr sz="2800" b="0" i="0" u="none" strike="noStrike" cap="none">
              <a:solidFill>
                <a:srgbClr val="00ADB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16" name="Google Shape;416;p4" descr="Un grupo de hombres con traje formal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4904" r="25894"/>
          <a:stretch/>
        </p:blipFill>
        <p:spPr>
          <a:xfrm>
            <a:off x="0" y="-13078"/>
            <a:ext cx="6105525" cy="6884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1764"/>
                </a:srgbClr>
              </a:gs>
              <a:gs pos="8000">
                <a:srgbClr val="000000">
                  <a:alpha val="51764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6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6" descr="Diagra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12446"/>
          <a:stretch/>
        </p:blipFill>
        <p:spPr>
          <a:xfrm>
            <a:off x="0" y="0"/>
            <a:ext cx="12192000" cy="685842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"/>
          <p:cNvSpPr txBox="1"/>
          <p:nvPr/>
        </p:nvSpPr>
        <p:spPr>
          <a:xfrm>
            <a:off x="4800599" y="5489149"/>
            <a:ext cx="7144450" cy="107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lang="es" sz="3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Estephanie A Urchick</a:t>
            </a:r>
            <a:br>
              <a:rPr lang="e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RC McMurray, Pensilvania (EE.UU)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b81e271075_0_196"/>
          <p:cNvSpPr txBox="1">
            <a:spLocks noGrp="1"/>
          </p:cNvSpPr>
          <p:nvPr>
            <p:ph type="ctrTitle"/>
          </p:nvPr>
        </p:nvSpPr>
        <p:spPr>
          <a:xfrm>
            <a:off x="0" y="432256"/>
            <a:ext cx="121920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</a:pPr>
            <a:r>
              <a:rPr lang="es" sz="4200">
                <a:latin typeface="Open Sans"/>
                <a:ea typeface="Open Sans"/>
                <a:cs typeface="Open Sans"/>
                <a:sym typeface="Open Sans"/>
              </a:rPr>
              <a:t>METAS </a:t>
            </a:r>
            <a:endParaRPr sz="4200"/>
          </a:p>
        </p:txBody>
      </p:sp>
      <p:grpSp>
        <p:nvGrpSpPr>
          <p:cNvPr id="336" name="Google Shape;336;g2b81e271075_0_196"/>
          <p:cNvGrpSpPr/>
          <p:nvPr/>
        </p:nvGrpSpPr>
        <p:grpSpPr>
          <a:xfrm>
            <a:off x="839021" y="1688147"/>
            <a:ext cx="10514055" cy="4083125"/>
            <a:chOff x="821" y="88923"/>
            <a:chExt cx="10514055" cy="4083125"/>
          </a:xfrm>
        </p:grpSpPr>
        <p:sp>
          <p:nvSpPr>
            <p:cNvPr id="337" name="Google Shape;337;g2b81e271075_0_196"/>
            <p:cNvSpPr/>
            <p:nvPr/>
          </p:nvSpPr>
          <p:spPr>
            <a:xfrm>
              <a:off x="821" y="179348"/>
              <a:ext cx="3327300" cy="3992700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g2b81e271075_0_196"/>
            <p:cNvSpPr txBox="1"/>
            <p:nvPr/>
          </p:nvSpPr>
          <p:spPr>
            <a:xfrm>
              <a:off x="821" y="1776404"/>
              <a:ext cx="3327300" cy="23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0" rIns="3286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endParaRPr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 DE ACCIÓN</a:t>
              </a:r>
              <a:endParaRPr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PROYECTOS DE </a:t>
              </a:r>
              <a:endParaRPr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SERVICIO</a:t>
              </a:r>
              <a:endParaRPr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endParaRPr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g2b81e271075_0_196"/>
            <p:cNvSpPr/>
            <p:nvPr/>
          </p:nvSpPr>
          <p:spPr>
            <a:xfrm>
              <a:off x="821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g2b81e271075_0_196"/>
            <p:cNvSpPr txBox="1"/>
            <p:nvPr/>
          </p:nvSpPr>
          <p:spPr>
            <a:xfrm>
              <a:off x="821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165100" rIns="3286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s" sz="6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2b81e271075_0_196"/>
            <p:cNvSpPr/>
            <p:nvPr/>
          </p:nvSpPr>
          <p:spPr>
            <a:xfrm>
              <a:off x="3594199" y="146688"/>
              <a:ext cx="3327300" cy="3992700"/>
            </a:xfrm>
            <a:prstGeom prst="rect">
              <a:avLst/>
            </a:prstGeom>
            <a:solidFill>
              <a:srgbClr val="C47F6E"/>
            </a:solidFill>
            <a:ln w="12700" cap="flat" cmpd="sng">
              <a:solidFill>
                <a:srgbClr val="C47F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g2b81e271075_0_196"/>
            <p:cNvSpPr txBox="1"/>
            <p:nvPr/>
          </p:nvSpPr>
          <p:spPr>
            <a:xfrm>
              <a:off x="3594199" y="1743745"/>
              <a:ext cx="3327300" cy="23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0" rIns="328650" bIns="330200" anchor="t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FUNDACIÓN ROTARIA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BECAS PRO PAZ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POLIO PLUS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AGUA POTABLE</a:t>
              </a:r>
              <a:endPara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endParaRPr sz="2500">
                <a:solidFill>
                  <a:schemeClr val="lt1"/>
                </a:solidFill>
              </a:endParaRPr>
            </a:p>
          </p:txBody>
        </p:sp>
        <p:sp>
          <p:nvSpPr>
            <p:cNvPr id="343" name="Google Shape;343;g2b81e271075_0_196"/>
            <p:cNvSpPr/>
            <p:nvPr/>
          </p:nvSpPr>
          <p:spPr>
            <a:xfrm>
              <a:off x="3594199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2b81e271075_0_196"/>
            <p:cNvSpPr txBox="1"/>
            <p:nvPr/>
          </p:nvSpPr>
          <p:spPr>
            <a:xfrm>
              <a:off x="3594199" y="179348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165100" rIns="3286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s" sz="6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2b81e271075_0_196"/>
            <p:cNvSpPr/>
            <p:nvPr/>
          </p:nvSpPr>
          <p:spPr>
            <a:xfrm>
              <a:off x="7187576" y="179348"/>
              <a:ext cx="3327300" cy="3992700"/>
            </a:xfrm>
            <a:prstGeom prst="rect">
              <a:avLst/>
            </a:prstGeom>
            <a:solidFill>
              <a:srgbClr val="A4A4A4"/>
            </a:solidFill>
            <a:ln w="12700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2b81e271075_0_196"/>
            <p:cNvSpPr txBox="1"/>
            <p:nvPr/>
          </p:nvSpPr>
          <p:spPr>
            <a:xfrm>
              <a:off x="7187576" y="1776404"/>
              <a:ext cx="3327300" cy="23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0" rIns="32865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DEI</a:t>
              </a:r>
              <a:endParaRPr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MEMBRESIA</a:t>
              </a:r>
              <a:endParaRPr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100 CLUBES</a:t>
              </a:r>
              <a:endParaRPr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1500</a:t>
              </a:r>
              <a:r>
                <a:rPr lang="e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SOCIOS</a:t>
              </a:r>
              <a:endParaRPr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g2b81e271075_0_196"/>
            <p:cNvSpPr/>
            <p:nvPr/>
          </p:nvSpPr>
          <p:spPr>
            <a:xfrm>
              <a:off x="7187576" y="88923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2b81e271075_0_196"/>
            <p:cNvSpPr txBox="1"/>
            <p:nvPr/>
          </p:nvSpPr>
          <p:spPr>
            <a:xfrm>
              <a:off x="7187576" y="146673"/>
              <a:ext cx="3327300" cy="15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8650" tIns="165100" rIns="32865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Calibri"/>
                <a:buNone/>
              </a:pPr>
              <a:r>
                <a:rPr lang="es" sz="6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295</Words>
  <Application>Microsoft Office PowerPoint</Application>
  <PresentationFormat>Panorámica</PresentationFormat>
  <Paragraphs>94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Noto Sans Symbols</vt:lpstr>
      <vt:lpstr>Corbel</vt:lpstr>
      <vt:lpstr>Arial</vt:lpstr>
      <vt:lpstr>Open Sans</vt:lpstr>
      <vt:lpstr>Calibri</vt:lpstr>
      <vt:lpstr>Arial Black</vt:lpstr>
      <vt:lpstr>3_Tema de Office</vt:lpstr>
      <vt:lpstr>4_Tema de Office</vt:lpstr>
      <vt:lpstr>Presentación de PowerPoint</vt:lpstr>
      <vt:lpstr>Presentación de PowerPoint</vt:lpstr>
      <vt:lpstr>Presentación de PowerPoint</vt:lpstr>
      <vt:lpstr>TÍTULO DE LA DIAPOSITIVA</vt:lpstr>
      <vt:lpstr>TÍTULO DE LA DIAPOSITIVA</vt:lpstr>
      <vt:lpstr>EL PLAN ESTRATÉGICO DE ROTARY </vt:lpstr>
      <vt:lpstr>Presentación de PowerPoint</vt:lpstr>
      <vt:lpstr>Presentación de PowerPoint</vt:lpstr>
      <vt:lpstr>METAS </vt:lpstr>
      <vt:lpstr>METAS </vt:lpstr>
      <vt:lpstr>Presentación de PowerPoint</vt:lpstr>
      <vt:lpstr>EL LEMA PRESIDENCIAL 2024 - 2025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GRÁFICOS SUBENCABEZADO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Ruiz FACTORIA DE APPS</dc:creator>
  <cp:lastModifiedBy>Manuel Ruiz Ortiz</cp:lastModifiedBy>
  <cp:revision>6</cp:revision>
  <dcterms:created xsi:type="dcterms:W3CDTF">2022-02-02T15:59:27Z</dcterms:created>
  <dcterms:modified xsi:type="dcterms:W3CDTF">2025-04-24T08:00:38Z</dcterms:modified>
</cp:coreProperties>
</file>