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91" r:id="rId2"/>
    <p:sldMasterId id="2147483774" r:id="rId3"/>
  </p:sldMasterIdLst>
  <p:notesMasterIdLst>
    <p:notesMasterId r:id="rId56"/>
  </p:notesMasterIdLst>
  <p:handoutMasterIdLst>
    <p:handoutMasterId r:id="rId57"/>
  </p:handoutMasterIdLst>
  <p:sldIdLst>
    <p:sldId id="256" r:id="rId4"/>
    <p:sldId id="257" r:id="rId5"/>
    <p:sldId id="258" r:id="rId6"/>
    <p:sldId id="1401" r:id="rId7"/>
    <p:sldId id="1403" r:id="rId8"/>
    <p:sldId id="1411" r:id="rId9"/>
    <p:sldId id="1404" r:id="rId10"/>
    <p:sldId id="1396" r:id="rId11"/>
    <p:sldId id="1421" r:id="rId12"/>
    <p:sldId id="1405" r:id="rId13"/>
    <p:sldId id="1406" r:id="rId14"/>
    <p:sldId id="1090" r:id="rId15"/>
    <p:sldId id="1390" r:id="rId16"/>
    <p:sldId id="266" r:id="rId17"/>
    <p:sldId id="267" r:id="rId18"/>
    <p:sldId id="1414" r:id="rId19"/>
    <p:sldId id="1413" r:id="rId20"/>
    <p:sldId id="1392" r:id="rId21"/>
    <p:sldId id="1412" r:id="rId22"/>
    <p:sldId id="1391" r:id="rId23"/>
    <p:sldId id="1394" r:id="rId24"/>
    <p:sldId id="1419" r:id="rId25"/>
    <p:sldId id="1415" r:id="rId26"/>
    <p:sldId id="1416" r:id="rId27"/>
    <p:sldId id="1417" r:id="rId28"/>
    <p:sldId id="1418" r:id="rId29"/>
    <p:sldId id="1420" r:id="rId30"/>
    <p:sldId id="1177" r:id="rId31"/>
    <p:sldId id="1153" r:id="rId32"/>
    <p:sldId id="275" r:id="rId33"/>
    <p:sldId id="271" r:id="rId34"/>
    <p:sldId id="283" r:id="rId35"/>
    <p:sldId id="1398" r:id="rId36"/>
    <p:sldId id="1399" r:id="rId37"/>
    <p:sldId id="1408" r:id="rId38"/>
    <p:sldId id="1409" r:id="rId39"/>
    <p:sldId id="285" r:id="rId40"/>
    <p:sldId id="286" r:id="rId41"/>
    <p:sldId id="287" r:id="rId42"/>
    <p:sldId id="288" r:id="rId43"/>
    <p:sldId id="289" r:id="rId44"/>
    <p:sldId id="290" r:id="rId45"/>
    <p:sldId id="291" r:id="rId46"/>
    <p:sldId id="293" r:id="rId47"/>
    <p:sldId id="335" r:id="rId48"/>
    <p:sldId id="1388" r:id="rId49"/>
    <p:sldId id="1181" r:id="rId50"/>
    <p:sldId id="270" r:id="rId51"/>
    <p:sldId id="1397" r:id="rId52"/>
    <p:sldId id="303" r:id="rId53"/>
    <p:sldId id="1410" r:id="rId54"/>
    <p:sldId id="308" r:id="rId55"/>
  </p:sldIdLst>
  <p:sldSz cx="12192000" cy="6858000"/>
  <p:notesSz cx="6889750" cy="100187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7"/>
    <a:srgbClr val="005DAA"/>
    <a:srgbClr val="004AAD"/>
    <a:srgbClr val="022DA8"/>
    <a:srgbClr val="EF9422"/>
    <a:srgbClr val="00ADBB"/>
    <a:srgbClr val="F26523"/>
    <a:srgbClr val="F1D512"/>
    <a:srgbClr val="01B4E7"/>
    <a:srgbClr val="499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7" autoAdjust="0"/>
    <p:restoredTop sz="84240" autoAdjust="0"/>
  </p:normalViewPr>
  <p:slideViewPr>
    <p:cSldViewPr snapToGrid="0">
      <p:cViewPr varScale="1">
        <p:scale>
          <a:sx n="60" d="100"/>
          <a:sy n="60" d="100"/>
        </p:scale>
        <p:origin x="228" y="66"/>
      </p:cViewPr>
      <p:guideLst/>
    </p:cSldViewPr>
  </p:slideViewPr>
  <p:notesTextViewPr>
    <p:cViewPr>
      <p:scale>
        <a:sx n="3" d="2"/>
        <a:sy n="3" d="2"/>
      </p:scale>
      <p:origin x="0" y="0"/>
    </p:cViewPr>
  </p:notesTextViewPr>
  <p:notesViewPr>
    <p:cSldViewPr snapToGrid="0">
      <p:cViewPr varScale="1">
        <p:scale>
          <a:sx n="82" d="100"/>
          <a:sy n="82" d="100"/>
        </p:scale>
        <p:origin x="395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29EA9-59F5-4EF5-98EE-F3BD7F88EEF1}"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A7D76F1E-88BE-47E5-9117-349C223FB954}">
      <dgm:prSet/>
      <dgm:spPr/>
      <dgm:t>
        <a:bodyPr/>
        <a:lstStyle/>
        <a:p>
          <a:r>
            <a:rPr lang="en-US" dirty="0" err="1"/>
            <a:t>Objetivo</a:t>
          </a:r>
          <a:r>
            <a:rPr lang="en-US" dirty="0"/>
            <a:t>…</a:t>
          </a:r>
        </a:p>
      </dgm:t>
    </dgm:pt>
    <dgm:pt modelId="{9C7F1EAF-AD9D-4CC8-9CA9-E603AB96F2AB}" type="parTrans" cxnId="{FE68A7D9-B032-437F-8907-649BF4726BA8}">
      <dgm:prSet/>
      <dgm:spPr/>
      <dgm:t>
        <a:bodyPr/>
        <a:lstStyle/>
        <a:p>
          <a:endParaRPr lang="en-US"/>
        </a:p>
      </dgm:t>
    </dgm:pt>
    <dgm:pt modelId="{14C33491-D110-4E3C-9794-19C1BA60F538}" type="sibTrans" cxnId="{FE68A7D9-B032-437F-8907-649BF4726BA8}">
      <dgm:prSet phldrT="01" phldr="0"/>
      <dgm:spPr/>
      <dgm:t>
        <a:bodyPr/>
        <a:lstStyle/>
        <a:p>
          <a:r>
            <a:rPr lang="en-US"/>
            <a:t>01</a:t>
          </a:r>
        </a:p>
      </dgm:t>
    </dgm:pt>
    <dgm:pt modelId="{18503245-3BFD-40F8-B581-6AA03FAE366B}">
      <dgm:prSet/>
      <dgm:spPr/>
      <dgm:t>
        <a:bodyPr/>
        <a:lstStyle/>
        <a:p>
          <a:r>
            <a:rPr lang="en-US" dirty="0" err="1"/>
            <a:t>Objetivo</a:t>
          </a:r>
          <a:r>
            <a:rPr lang="en-US" dirty="0"/>
            <a:t>…</a:t>
          </a:r>
        </a:p>
      </dgm:t>
    </dgm:pt>
    <dgm:pt modelId="{9B36407D-F993-4F9F-BB22-1E4F324C1794}" type="parTrans" cxnId="{FCE0B223-FF10-4390-8F5D-1B146840035F}">
      <dgm:prSet/>
      <dgm:spPr/>
      <dgm:t>
        <a:bodyPr/>
        <a:lstStyle/>
        <a:p>
          <a:endParaRPr lang="en-US"/>
        </a:p>
      </dgm:t>
    </dgm:pt>
    <dgm:pt modelId="{4B19A682-BA6D-4A7D-9473-1198E861C5DE}" type="sibTrans" cxnId="{FCE0B223-FF10-4390-8F5D-1B146840035F}">
      <dgm:prSet phldrT="02" phldr="0"/>
      <dgm:spPr/>
      <dgm:t>
        <a:bodyPr/>
        <a:lstStyle/>
        <a:p>
          <a:r>
            <a:rPr lang="en-US"/>
            <a:t>02</a:t>
          </a:r>
        </a:p>
      </dgm:t>
    </dgm:pt>
    <dgm:pt modelId="{A1C575DD-69D4-4113-B205-AE869A688759}">
      <dgm:prSet/>
      <dgm:spPr/>
      <dgm:t>
        <a:bodyPr/>
        <a:lstStyle/>
        <a:p>
          <a:pPr rtl="0"/>
          <a:r>
            <a:rPr lang="en-US" dirty="0" err="1"/>
            <a:t>Objetivo</a:t>
          </a:r>
          <a:r>
            <a:rPr lang="en-US" dirty="0"/>
            <a:t>…</a:t>
          </a:r>
          <a:endParaRPr lang="en-US" b="0" i="0" baseline="0" dirty="0">
            <a:latin typeface="Calibri Light" panose="020F0302020204030204"/>
          </a:endParaRPr>
        </a:p>
      </dgm:t>
    </dgm:pt>
    <dgm:pt modelId="{97DE26BD-3F1B-4583-B342-76942614D1EC}" type="parTrans" cxnId="{ADF12D78-2105-48B4-8F1B-3B7B296EB082}">
      <dgm:prSet/>
      <dgm:spPr/>
      <dgm:t>
        <a:bodyPr/>
        <a:lstStyle/>
        <a:p>
          <a:endParaRPr lang="en-US"/>
        </a:p>
      </dgm:t>
    </dgm:pt>
    <dgm:pt modelId="{6A26C3FC-F2B3-4CCC-88C3-DF125232E1CA}" type="sibTrans" cxnId="{ADF12D78-2105-48B4-8F1B-3B7B296EB082}">
      <dgm:prSet phldrT="03" phldr="0"/>
      <dgm:spPr/>
      <dgm:t>
        <a:bodyPr/>
        <a:lstStyle/>
        <a:p>
          <a:r>
            <a:rPr lang="en-US"/>
            <a:t>03</a:t>
          </a:r>
        </a:p>
      </dgm:t>
    </dgm:pt>
    <dgm:pt modelId="{E12C2210-3C1F-4DAC-91BF-C7BC27B43FE9}" type="pres">
      <dgm:prSet presAssocID="{A2729EA9-59F5-4EF5-98EE-F3BD7F88EEF1}" presName="Name0" presStyleCnt="0">
        <dgm:presLayoutVars>
          <dgm:animLvl val="lvl"/>
          <dgm:resizeHandles val="exact"/>
        </dgm:presLayoutVars>
      </dgm:prSet>
      <dgm:spPr/>
    </dgm:pt>
    <dgm:pt modelId="{57342779-51FC-41BB-B576-7026E9E9B782}" type="pres">
      <dgm:prSet presAssocID="{A7D76F1E-88BE-47E5-9117-349C223FB954}" presName="compositeNode" presStyleCnt="0">
        <dgm:presLayoutVars>
          <dgm:bulletEnabled val="1"/>
        </dgm:presLayoutVars>
      </dgm:prSet>
      <dgm:spPr/>
    </dgm:pt>
    <dgm:pt modelId="{DE76230E-57A6-43FD-8863-95651239D692}" type="pres">
      <dgm:prSet presAssocID="{A7D76F1E-88BE-47E5-9117-349C223FB954}" presName="bgRect" presStyleLbl="alignNode1" presStyleIdx="0" presStyleCnt="3"/>
      <dgm:spPr/>
    </dgm:pt>
    <dgm:pt modelId="{CC175CFC-D662-4BFB-B9E4-40D76D4EF3ED}" type="pres">
      <dgm:prSet presAssocID="{14C33491-D110-4E3C-9794-19C1BA60F538}" presName="sibTransNodeRect" presStyleLbl="alignNode1" presStyleIdx="0" presStyleCnt="3">
        <dgm:presLayoutVars>
          <dgm:chMax val="0"/>
          <dgm:bulletEnabled val="1"/>
        </dgm:presLayoutVars>
      </dgm:prSet>
      <dgm:spPr/>
    </dgm:pt>
    <dgm:pt modelId="{D2DC91AC-EFEB-400F-B036-876A20830F86}" type="pres">
      <dgm:prSet presAssocID="{A7D76F1E-88BE-47E5-9117-349C223FB954}" presName="nodeRect" presStyleLbl="alignNode1" presStyleIdx="0" presStyleCnt="3">
        <dgm:presLayoutVars>
          <dgm:bulletEnabled val="1"/>
        </dgm:presLayoutVars>
      </dgm:prSet>
      <dgm:spPr/>
    </dgm:pt>
    <dgm:pt modelId="{5586E605-A8BE-4808-BACD-0D115EB69275}" type="pres">
      <dgm:prSet presAssocID="{14C33491-D110-4E3C-9794-19C1BA60F538}" presName="sibTrans" presStyleCnt="0"/>
      <dgm:spPr/>
    </dgm:pt>
    <dgm:pt modelId="{2D7C955B-06FF-4603-ACF3-2326B62A96B5}" type="pres">
      <dgm:prSet presAssocID="{18503245-3BFD-40F8-B581-6AA03FAE366B}" presName="compositeNode" presStyleCnt="0">
        <dgm:presLayoutVars>
          <dgm:bulletEnabled val="1"/>
        </dgm:presLayoutVars>
      </dgm:prSet>
      <dgm:spPr/>
    </dgm:pt>
    <dgm:pt modelId="{D30DF1E4-E040-4AC6-9CA0-F3BEEED714E1}" type="pres">
      <dgm:prSet presAssocID="{18503245-3BFD-40F8-B581-6AA03FAE366B}" presName="bgRect" presStyleLbl="alignNode1" presStyleIdx="1" presStyleCnt="3" custLinFactNeighborY="-818"/>
      <dgm:spPr/>
    </dgm:pt>
    <dgm:pt modelId="{56967759-B478-4C6A-A8F4-E8BD6FCF0839}" type="pres">
      <dgm:prSet presAssocID="{4B19A682-BA6D-4A7D-9473-1198E861C5DE}" presName="sibTransNodeRect" presStyleLbl="alignNode1" presStyleIdx="1" presStyleCnt="3">
        <dgm:presLayoutVars>
          <dgm:chMax val="0"/>
          <dgm:bulletEnabled val="1"/>
        </dgm:presLayoutVars>
      </dgm:prSet>
      <dgm:spPr/>
    </dgm:pt>
    <dgm:pt modelId="{B4E18102-B582-42E9-BD64-F9CF668D5943}" type="pres">
      <dgm:prSet presAssocID="{18503245-3BFD-40F8-B581-6AA03FAE366B}" presName="nodeRect" presStyleLbl="alignNode1" presStyleIdx="1" presStyleCnt="3">
        <dgm:presLayoutVars>
          <dgm:bulletEnabled val="1"/>
        </dgm:presLayoutVars>
      </dgm:prSet>
      <dgm:spPr/>
    </dgm:pt>
    <dgm:pt modelId="{FFC4DA58-552A-4C54-8779-A2B0BC908579}" type="pres">
      <dgm:prSet presAssocID="{4B19A682-BA6D-4A7D-9473-1198E861C5DE}" presName="sibTrans" presStyleCnt="0"/>
      <dgm:spPr/>
    </dgm:pt>
    <dgm:pt modelId="{DDD11EA1-046E-487A-9F52-6CDDFF0826F2}" type="pres">
      <dgm:prSet presAssocID="{A1C575DD-69D4-4113-B205-AE869A688759}" presName="compositeNode" presStyleCnt="0">
        <dgm:presLayoutVars>
          <dgm:bulletEnabled val="1"/>
        </dgm:presLayoutVars>
      </dgm:prSet>
      <dgm:spPr/>
    </dgm:pt>
    <dgm:pt modelId="{0AEC08C7-EFA4-44EB-A138-641BCBCBF0D9}" type="pres">
      <dgm:prSet presAssocID="{A1C575DD-69D4-4113-B205-AE869A688759}" presName="bgRect" presStyleLbl="alignNode1" presStyleIdx="2" presStyleCnt="3"/>
      <dgm:spPr/>
    </dgm:pt>
    <dgm:pt modelId="{D76B7ADE-81D6-4486-A4DF-5465E07F1013}" type="pres">
      <dgm:prSet presAssocID="{6A26C3FC-F2B3-4CCC-88C3-DF125232E1CA}" presName="sibTransNodeRect" presStyleLbl="alignNode1" presStyleIdx="2" presStyleCnt="3">
        <dgm:presLayoutVars>
          <dgm:chMax val="0"/>
          <dgm:bulletEnabled val="1"/>
        </dgm:presLayoutVars>
      </dgm:prSet>
      <dgm:spPr/>
    </dgm:pt>
    <dgm:pt modelId="{9BCCC17E-1705-4BD1-B82B-1F974336E830}" type="pres">
      <dgm:prSet presAssocID="{A1C575DD-69D4-4113-B205-AE869A688759}" presName="nodeRect" presStyleLbl="alignNode1" presStyleIdx="2" presStyleCnt="3">
        <dgm:presLayoutVars>
          <dgm:bulletEnabled val="1"/>
        </dgm:presLayoutVars>
      </dgm:prSet>
      <dgm:spPr/>
    </dgm:pt>
  </dgm:ptLst>
  <dgm:cxnLst>
    <dgm:cxn modelId="{301BBE1B-D429-4D35-AECB-82DC65FB8BB1}" type="presOf" srcId="{14C33491-D110-4E3C-9794-19C1BA60F538}" destId="{CC175CFC-D662-4BFB-B9E4-40D76D4EF3ED}" srcOrd="0" destOrd="0" presId="urn:microsoft.com/office/officeart/2016/7/layout/LinearBlockProcessNumbered"/>
    <dgm:cxn modelId="{179D4722-77D5-401B-9862-6D3CC663B03F}" type="presOf" srcId="{18503245-3BFD-40F8-B581-6AA03FAE366B}" destId="{D30DF1E4-E040-4AC6-9CA0-F3BEEED714E1}" srcOrd="0" destOrd="0" presId="urn:microsoft.com/office/officeart/2016/7/layout/LinearBlockProcessNumbered"/>
    <dgm:cxn modelId="{FCE0B223-FF10-4390-8F5D-1B146840035F}" srcId="{A2729EA9-59F5-4EF5-98EE-F3BD7F88EEF1}" destId="{18503245-3BFD-40F8-B581-6AA03FAE366B}" srcOrd="1" destOrd="0" parTransId="{9B36407D-F993-4F9F-BB22-1E4F324C1794}" sibTransId="{4B19A682-BA6D-4A7D-9473-1198E861C5DE}"/>
    <dgm:cxn modelId="{47928F34-4DA1-4FA8-991E-93567A2E6B58}" type="presOf" srcId="{A2729EA9-59F5-4EF5-98EE-F3BD7F88EEF1}" destId="{E12C2210-3C1F-4DAC-91BF-C7BC27B43FE9}" srcOrd="0" destOrd="0" presId="urn:microsoft.com/office/officeart/2016/7/layout/LinearBlockProcessNumbered"/>
    <dgm:cxn modelId="{FFBF0761-E27D-46DA-973E-8CD26B898127}" type="presOf" srcId="{A1C575DD-69D4-4113-B205-AE869A688759}" destId="{0AEC08C7-EFA4-44EB-A138-641BCBCBF0D9}" srcOrd="0" destOrd="0" presId="urn:microsoft.com/office/officeart/2016/7/layout/LinearBlockProcessNumbered"/>
    <dgm:cxn modelId="{F1DEB961-D1E5-4D81-A01B-FE1BCB5AA1B4}" type="presOf" srcId="{A7D76F1E-88BE-47E5-9117-349C223FB954}" destId="{DE76230E-57A6-43FD-8863-95651239D692}" srcOrd="0" destOrd="0" presId="urn:microsoft.com/office/officeart/2016/7/layout/LinearBlockProcessNumbered"/>
    <dgm:cxn modelId="{ADF12D78-2105-48B4-8F1B-3B7B296EB082}" srcId="{A2729EA9-59F5-4EF5-98EE-F3BD7F88EEF1}" destId="{A1C575DD-69D4-4113-B205-AE869A688759}" srcOrd="2" destOrd="0" parTransId="{97DE26BD-3F1B-4583-B342-76942614D1EC}" sibTransId="{6A26C3FC-F2B3-4CCC-88C3-DF125232E1CA}"/>
    <dgm:cxn modelId="{19812588-5F03-4541-9247-00455119B349}" type="presOf" srcId="{6A26C3FC-F2B3-4CCC-88C3-DF125232E1CA}" destId="{D76B7ADE-81D6-4486-A4DF-5465E07F1013}" srcOrd="0" destOrd="0" presId="urn:microsoft.com/office/officeart/2016/7/layout/LinearBlockProcessNumbered"/>
    <dgm:cxn modelId="{745CF793-8393-4F87-9EDA-D9C48BC0B8BE}" type="presOf" srcId="{A7D76F1E-88BE-47E5-9117-349C223FB954}" destId="{D2DC91AC-EFEB-400F-B036-876A20830F86}" srcOrd="1" destOrd="0" presId="urn:microsoft.com/office/officeart/2016/7/layout/LinearBlockProcessNumbered"/>
    <dgm:cxn modelId="{42918F97-2B46-45C6-B7DE-AEA606756D0F}" type="presOf" srcId="{4B19A682-BA6D-4A7D-9473-1198E861C5DE}" destId="{56967759-B478-4C6A-A8F4-E8BD6FCF0839}" srcOrd="0" destOrd="0" presId="urn:microsoft.com/office/officeart/2016/7/layout/LinearBlockProcessNumbered"/>
    <dgm:cxn modelId="{BF5C76D8-0430-4176-B06D-32884F8AAAAC}" type="presOf" srcId="{A1C575DD-69D4-4113-B205-AE869A688759}" destId="{9BCCC17E-1705-4BD1-B82B-1F974336E830}" srcOrd="1" destOrd="0" presId="urn:microsoft.com/office/officeart/2016/7/layout/LinearBlockProcessNumbered"/>
    <dgm:cxn modelId="{FE68A7D9-B032-437F-8907-649BF4726BA8}" srcId="{A2729EA9-59F5-4EF5-98EE-F3BD7F88EEF1}" destId="{A7D76F1E-88BE-47E5-9117-349C223FB954}" srcOrd="0" destOrd="0" parTransId="{9C7F1EAF-AD9D-4CC8-9CA9-E603AB96F2AB}" sibTransId="{14C33491-D110-4E3C-9794-19C1BA60F538}"/>
    <dgm:cxn modelId="{868648EF-0C86-45A0-A457-0E70C6A244CE}" type="presOf" srcId="{18503245-3BFD-40F8-B581-6AA03FAE366B}" destId="{B4E18102-B582-42E9-BD64-F9CF668D5943}" srcOrd="1" destOrd="0" presId="urn:microsoft.com/office/officeart/2016/7/layout/LinearBlockProcessNumbered"/>
    <dgm:cxn modelId="{D57C1DBA-7777-4198-9227-ECC1F46AD331}" type="presParOf" srcId="{E12C2210-3C1F-4DAC-91BF-C7BC27B43FE9}" destId="{57342779-51FC-41BB-B576-7026E9E9B782}" srcOrd="0" destOrd="0" presId="urn:microsoft.com/office/officeart/2016/7/layout/LinearBlockProcessNumbered"/>
    <dgm:cxn modelId="{FF09DBC4-9A1D-46FE-80E8-94B79FC8AB5C}" type="presParOf" srcId="{57342779-51FC-41BB-B576-7026E9E9B782}" destId="{DE76230E-57A6-43FD-8863-95651239D692}" srcOrd="0" destOrd="0" presId="urn:microsoft.com/office/officeart/2016/7/layout/LinearBlockProcessNumbered"/>
    <dgm:cxn modelId="{9D1D2768-E335-43DD-9516-B48C6078FCDD}" type="presParOf" srcId="{57342779-51FC-41BB-B576-7026E9E9B782}" destId="{CC175CFC-D662-4BFB-B9E4-40D76D4EF3ED}" srcOrd="1" destOrd="0" presId="urn:microsoft.com/office/officeart/2016/7/layout/LinearBlockProcessNumbered"/>
    <dgm:cxn modelId="{7976E26D-4172-4D4C-96E8-A0A74318EF33}" type="presParOf" srcId="{57342779-51FC-41BB-B576-7026E9E9B782}" destId="{D2DC91AC-EFEB-400F-B036-876A20830F86}" srcOrd="2" destOrd="0" presId="urn:microsoft.com/office/officeart/2016/7/layout/LinearBlockProcessNumbered"/>
    <dgm:cxn modelId="{970A85E7-2566-448B-B258-BC4B2311C2C9}" type="presParOf" srcId="{E12C2210-3C1F-4DAC-91BF-C7BC27B43FE9}" destId="{5586E605-A8BE-4808-BACD-0D115EB69275}" srcOrd="1" destOrd="0" presId="urn:microsoft.com/office/officeart/2016/7/layout/LinearBlockProcessNumbered"/>
    <dgm:cxn modelId="{957237ED-E719-4EFD-AA6B-97BA28A708C6}" type="presParOf" srcId="{E12C2210-3C1F-4DAC-91BF-C7BC27B43FE9}" destId="{2D7C955B-06FF-4603-ACF3-2326B62A96B5}" srcOrd="2" destOrd="0" presId="urn:microsoft.com/office/officeart/2016/7/layout/LinearBlockProcessNumbered"/>
    <dgm:cxn modelId="{6D3C9DB1-C40B-4BE5-A372-7D845E704040}" type="presParOf" srcId="{2D7C955B-06FF-4603-ACF3-2326B62A96B5}" destId="{D30DF1E4-E040-4AC6-9CA0-F3BEEED714E1}" srcOrd="0" destOrd="0" presId="urn:microsoft.com/office/officeart/2016/7/layout/LinearBlockProcessNumbered"/>
    <dgm:cxn modelId="{930F6F3B-D37B-46F2-BD6A-0B4004EA4A15}" type="presParOf" srcId="{2D7C955B-06FF-4603-ACF3-2326B62A96B5}" destId="{56967759-B478-4C6A-A8F4-E8BD6FCF0839}" srcOrd="1" destOrd="0" presId="urn:microsoft.com/office/officeart/2016/7/layout/LinearBlockProcessNumbered"/>
    <dgm:cxn modelId="{B2F15157-A4B1-4E6D-B520-C54FA5760505}" type="presParOf" srcId="{2D7C955B-06FF-4603-ACF3-2326B62A96B5}" destId="{B4E18102-B582-42E9-BD64-F9CF668D5943}" srcOrd="2" destOrd="0" presId="urn:microsoft.com/office/officeart/2016/7/layout/LinearBlockProcessNumbered"/>
    <dgm:cxn modelId="{B0FF5A3F-7430-4EF5-8BEE-12EB99324B04}" type="presParOf" srcId="{E12C2210-3C1F-4DAC-91BF-C7BC27B43FE9}" destId="{FFC4DA58-552A-4C54-8779-A2B0BC908579}" srcOrd="3" destOrd="0" presId="urn:microsoft.com/office/officeart/2016/7/layout/LinearBlockProcessNumbered"/>
    <dgm:cxn modelId="{D9BC9306-D9B5-4CD8-BD88-B25144F3C7AB}" type="presParOf" srcId="{E12C2210-3C1F-4DAC-91BF-C7BC27B43FE9}" destId="{DDD11EA1-046E-487A-9F52-6CDDFF0826F2}" srcOrd="4" destOrd="0" presId="urn:microsoft.com/office/officeart/2016/7/layout/LinearBlockProcessNumbered"/>
    <dgm:cxn modelId="{A5B9C624-5AA6-4A28-A02E-B8B313464656}" type="presParOf" srcId="{DDD11EA1-046E-487A-9F52-6CDDFF0826F2}" destId="{0AEC08C7-EFA4-44EB-A138-641BCBCBF0D9}" srcOrd="0" destOrd="0" presId="urn:microsoft.com/office/officeart/2016/7/layout/LinearBlockProcessNumbered"/>
    <dgm:cxn modelId="{A77B4027-11E5-4B96-8D39-ECE03992F679}" type="presParOf" srcId="{DDD11EA1-046E-487A-9F52-6CDDFF0826F2}" destId="{D76B7ADE-81D6-4486-A4DF-5465E07F1013}" srcOrd="1" destOrd="0" presId="urn:microsoft.com/office/officeart/2016/7/layout/LinearBlockProcessNumbered"/>
    <dgm:cxn modelId="{A0913DFD-F60E-4D90-B595-923D3D76C599}" type="presParOf" srcId="{DDD11EA1-046E-487A-9F52-6CDDFF0826F2}" destId="{9BCCC17E-1705-4BD1-B82B-1F974336E830}"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29EA9-59F5-4EF5-98EE-F3BD7F88EEF1}"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A7D76F1E-88BE-47E5-9117-349C223FB954}">
      <dgm:prSet/>
      <dgm:spPr/>
      <dgm:t>
        <a:bodyPr/>
        <a:lstStyle/>
        <a:p>
          <a:r>
            <a:rPr lang="es-ES" dirty="0"/>
            <a:t>Tema…</a:t>
          </a:r>
          <a:endParaRPr lang="en-US" dirty="0"/>
        </a:p>
      </dgm:t>
    </dgm:pt>
    <dgm:pt modelId="{9C7F1EAF-AD9D-4CC8-9CA9-E603AB96F2AB}" type="parTrans" cxnId="{FE68A7D9-B032-437F-8907-649BF4726BA8}">
      <dgm:prSet/>
      <dgm:spPr/>
      <dgm:t>
        <a:bodyPr/>
        <a:lstStyle/>
        <a:p>
          <a:endParaRPr lang="en-US"/>
        </a:p>
      </dgm:t>
    </dgm:pt>
    <dgm:pt modelId="{14C33491-D110-4E3C-9794-19C1BA60F538}" type="sibTrans" cxnId="{FE68A7D9-B032-437F-8907-649BF4726BA8}">
      <dgm:prSet phldrT="01" phldr="0"/>
      <dgm:spPr/>
      <dgm:t>
        <a:bodyPr/>
        <a:lstStyle/>
        <a:p>
          <a:r>
            <a:rPr lang="en-US"/>
            <a:t>01</a:t>
          </a:r>
        </a:p>
      </dgm:t>
    </dgm:pt>
    <dgm:pt modelId="{18503245-3BFD-40F8-B581-6AA03FAE366B}">
      <dgm:prSet/>
      <dgm:spPr/>
      <dgm:t>
        <a:bodyPr/>
        <a:lstStyle/>
        <a:p>
          <a:pPr rtl="0"/>
          <a:r>
            <a:rPr lang="en-US" b="0" i="0" baseline="0" dirty="0">
              <a:latin typeface="Calibri Light" panose="020F0302020204030204"/>
            </a:rPr>
            <a:t>Tema…</a:t>
          </a:r>
          <a:endParaRPr lang="en-US" dirty="0"/>
        </a:p>
      </dgm:t>
    </dgm:pt>
    <dgm:pt modelId="{9B36407D-F993-4F9F-BB22-1E4F324C1794}" type="parTrans" cxnId="{FCE0B223-FF10-4390-8F5D-1B146840035F}">
      <dgm:prSet/>
      <dgm:spPr/>
      <dgm:t>
        <a:bodyPr/>
        <a:lstStyle/>
        <a:p>
          <a:endParaRPr lang="en-US"/>
        </a:p>
      </dgm:t>
    </dgm:pt>
    <dgm:pt modelId="{4B19A682-BA6D-4A7D-9473-1198E861C5DE}" type="sibTrans" cxnId="{FCE0B223-FF10-4390-8F5D-1B146840035F}">
      <dgm:prSet phldrT="02" phldr="0"/>
      <dgm:spPr/>
      <dgm:t>
        <a:bodyPr/>
        <a:lstStyle/>
        <a:p>
          <a:r>
            <a:rPr lang="en-US"/>
            <a:t>02</a:t>
          </a:r>
        </a:p>
      </dgm:t>
    </dgm:pt>
    <dgm:pt modelId="{EA25036E-BE40-4095-9E41-9B859D76CCC6}">
      <dgm:prSet/>
      <dgm:spPr/>
      <dgm:t>
        <a:bodyPr/>
        <a:lstStyle/>
        <a:p>
          <a:r>
            <a:rPr lang="es-ES" dirty="0"/>
            <a:t>Tema…</a:t>
          </a:r>
        </a:p>
      </dgm:t>
    </dgm:pt>
    <dgm:pt modelId="{9DB3B46E-4ADE-42CF-B53F-959FB2348102}" type="parTrans" cxnId="{247617D0-B61E-4297-996B-A8BF9BC3B79B}">
      <dgm:prSet/>
      <dgm:spPr/>
      <dgm:t>
        <a:bodyPr/>
        <a:lstStyle/>
        <a:p>
          <a:endParaRPr lang="es-ES"/>
        </a:p>
      </dgm:t>
    </dgm:pt>
    <dgm:pt modelId="{EA90F88B-1A0D-4399-8284-D113085C9B11}" type="sibTrans" cxnId="{247617D0-B61E-4297-996B-A8BF9BC3B79B}">
      <dgm:prSet phldrT="03" phldr="0"/>
      <dgm:spPr/>
      <dgm:t>
        <a:bodyPr/>
        <a:lstStyle/>
        <a:p>
          <a:r>
            <a:rPr lang="es-ES"/>
            <a:t>03</a:t>
          </a:r>
        </a:p>
      </dgm:t>
    </dgm:pt>
    <dgm:pt modelId="{E12C2210-3C1F-4DAC-91BF-C7BC27B43FE9}" type="pres">
      <dgm:prSet presAssocID="{A2729EA9-59F5-4EF5-98EE-F3BD7F88EEF1}" presName="Name0" presStyleCnt="0">
        <dgm:presLayoutVars>
          <dgm:animLvl val="lvl"/>
          <dgm:resizeHandles val="exact"/>
        </dgm:presLayoutVars>
      </dgm:prSet>
      <dgm:spPr/>
    </dgm:pt>
    <dgm:pt modelId="{57342779-51FC-41BB-B576-7026E9E9B782}" type="pres">
      <dgm:prSet presAssocID="{A7D76F1E-88BE-47E5-9117-349C223FB954}" presName="compositeNode" presStyleCnt="0">
        <dgm:presLayoutVars>
          <dgm:bulletEnabled val="1"/>
        </dgm:presLayoutVars>
      </dgm:prSet>
      <dgm:spPr/>
    </dgm:pt>
    <dgm:pt modelId="{DE76230E-57A6-43FD-8863-95651239D692}" type="pres">
      <dgm:prSet presAssocID="{A7D76F1E-88BE-47E5-9117-349C223FB954}" presName="bgRect" presStyleLbl="alignNode1" presStyleIdx="0" presStyleCnt="3"/>
      <dgm:spPr/>
    </dgm:pt>
    <dgm:pt modelId="{CC175CFC-D662-4BFB-B9E4-40D76D4EF3ED}" type="pres">
      <dgm:prSet presAssocID="{14C33491-D110-4E3C-9794-19C1BA60F538}" presName="sibTransNodeRect" presStyleLbl="alignNode1" presStyleIdx="0" presStyleCnt="3">
        <dgm:presLayoutVars>
          <dgm:chMax val="0"/>
          <dgm:bulletEnabled val="1"/>
        </dgm:presLayoutVars>
      </dgm:prSet>
      <dgm:spPr/>
    </dgm:pt>
    <dgm:pt modelId="{D2DC91AC-EFEB-400F-B036-876A20830F86}" type="pres">
      <dgm:prSet presAssocID="{A7D76F1E-88BE-47E5-9117-349C223FB954}" presName="nodeRect" presStyleLbl="alignNode1" presStyleIdx="0" presStyleCnt="3">
        <dgm:presLayoutVars>
          <dgm:bulletEnabled val="1"/>
        </dgm:presLayoutVars>
      </dgm:prSet>
      <dgm:spPr/>
    </dgm:pt>
    <dgm:pt modelId="{5586E605-A8BE-4808-BACD-0D115EB69275}" type="pres">
      <dgm:prSet presAssocID="{14C33491-D110-4E3C-9794-19C1BA60F538}" presName="sibTrans" presStyleCnt="0"/>
      <dgm:spPr/>
    </dgm:pt>
    <dgm:pt modelId="{2D7C955B-06FF-4603-ACF3-2326B62A96B5}" type="pres">
      <dgm:prSet presAssocID="{18503245-3BFD-40F8-B581-6AA03FAE366B}" presName="compositeNode" presStyleCnt="0">
        <dgm:presLayoutVars>
          <dgm:bulletEnabled val="1"/>
        </dgm:presLayoutVars>
      </dgm:prSet>
      <dgm:spPr/>
    </dgm:pt>
    <dgm:pt modelId="{D30DF1E4-E040-4AC6-9CA0-F3BEEED714E1}" type="pres">
      <dgm:prSet presAssocID="{18503245-3BFD-40F8-B581-6AA03FAE366B}" presName="bgRect" presStyleLbl="alignNode1" presStyleIdx="1" presStyleCnt="3"/>
      <dgm:spPr/>
    </dgm:pt>
    <dgm:pt modelId="{56967759-B478-4C6A-A8F4-E8BD6FCF0839}" type="pres">
      <dgm:prSet presAssocID="{4B19A682-BA6D-4A7D-9473-1198E861C5DE}" presName="sibTransNodeRect" presStyleLbl="alignNode1" presStyleIdx="1" presStyleCnt="3">
        <dgm:presLayoutVars>
          <dgm:chMax val="0"/>
          <dgm:bulletEnabled val="1"/>
        </dgm:presLayoutVars>
      </dgm:prSet>
      <dgm:spPr/>
    </dgm:pt>
    <dgm:pt modelId="{B4E18102-B582-42E9-BD64-F9CF668D5943}" type="pres">
      <dgm:prSet presAssocID="{18503245-3BFD-40F8-B581-6AA03FAE366B}" presName="nodeRect" presStyleLbl="alignNode1" presStyleIdx="1" presStyleCnt="3">
        <dgm:presLayoutVars>
          <dgm:bulletEnabled val="1"/>
        </dgm:presLayoutVars>
      </dgm:prSet>
      <dgm:spPr/>
    </dgm:pt>
    <dgm:pt modelId="{BA8A172D-4916-4C45-9112-AD96FD8FACE2}" type="pres">
      <dgm:prSet presAssocID="{4B19A682-BA6D-4A7D-9473-1198E861C5DE}" presName="sibTrans" presStyleCnt="0"/>
      <dgm:spPr/>
    </dgm:pt>
    <dgm:pt modelId="{9D5F9BAD-AFA8-4FF3-B002-DDF1CB299BD6}" type="pres">
      <dgm:prSet presAssocID="{EA25036E-BE40-4095-9E41-9B859D76CCC6}" presName="compositeNode" presStyleCnt="0">
        <dgm:presLayoutVars>
          <dgm:bulletEnabled val="1"/>
        </dgm:presLayoutVars>
      </dgm:prSet>
      <dgm:spPr/>
    </dgm:pt>
    <dgm:pt modelId="{02C0C0BF-45BC-4134-9F84-315C115BE179}" type="pres">
      <dgm:prSet presAssocID="{EA25036E-BE40-4095-9E41-9B859D76CCC6}" presName="bgRect" presStyleLbl="alignNode1" presStyleIdx="2" presStyleCnt="3"/>
      <dgm:spPr/>
    </dgm:pt>
    <dgm:pt modelId="{57B9CA04-F43C-460C-8308-5F57654189E7}" type="pres">
      <dgm:prSet presAssocID="{EA90F88B-1A0D-4399-8284-D113085C9B11}" presName="sibTransNodeRect" presStyleLbl="alignNode1" presStyleIdx="2" presStyleCnt="3">
        <dgm:presLayoutVars>
          <dgm:chMax val="0"/>
          <dgm:bulletEnabled val="1"/>
        </dgm:presLayoutVars>
      </dgm:prSet>
      <dgm:spPr/>
    </dgm:pt>
    <dgm:pt modelId="{FEAF30BF-0B36-435E-8515-6CE65E9949C5}" type="pres">
      <dgm:prSet presAssocID="{EA25036E-BE40-4095-9E41-9B859D76CCC6}" presName="nodeRect" presStyleLbl="alignNode1" presStyleIdx="2" presStyleCnt="3">
        <dgm:presLayoutVars>
          <dgm:bulletEnabled val="1"/>
        </dgm:presLayoutVars>
      </dgm:prSet>
      <dgm:spPr/>
    </dgm:pt>
  </dgm:ptLst>
  <dgm:cxnLst>
    <dgm:cxn modelId="{3D51BD1B-8E3C-4347-BC1B-EE73C8DE1137}" type="presOf" srcId="{EA90F88B-1A0D-4399-8284-D113085C9B11}" destId="{57B9CA04-F43C-460C-8308-5F57654189E7}" srcOrd="0" destOrd="0" presId="urn:microsoft.com/office/officeart/2016/7/layout/LinearBlockProcessNumbered"/>
    <dgm:cxn modelId="{301BBE1B-D429-4D35-AECB-82DC65FB8BB1}" type="presOf" srcId="{14C33491-D110-4E3C-9794-19C1BA60F538}" destId="{CC175CFC-D662-4BFB-B9E4-40D76D4EF3ED}" srcOrd="0" destOrd="0" presId="urn:microsoft.com/office/officeart/2016/7/layout/LinearBlockProcessNumbered"/>
    <dgm:cxn modelId="{179D4722-77D5-401B-9862-6D3CC663B03F}" type="presOf" srcId="{18503245-3BFD-40F8-B581-6AA03FAE366B}" destId="{D30DF1E4-E040-4AC6-9CA0-F3BEEED714E1}" srcOrd="0" destOrd="0" presId="urn:microsoft.com/office/officeart/2016/7/layout/LinearBlockProcessNumbered"/>
    <dgm:cxn modelId="{FCE0B223-FF10-4390-8F5D-1B146840035F}" srcId="{A2729EA9-59F5-4EF5-98EE-F3BD7F88EEF1}" destId="{18503245-3BFD-40F8-B581-6AA03FAE366B}" srcOrd="1" destOrd="0" parTransId="{9B36407D-F993-4F9F-BB22-1E4F324C1794}" sibTransId="{4B19A682-BA6D-4A7D-9473-1198E861C5DE}"/>
    <dgm:cxn modelId="{47928F34-4DA1-4FA8-991E-93567A2E6B58}" type="presOf" srcId="{A2729EA9-59F5-4EF5-98EE-F3BD7F88EEF1}" destId="{E12C2210-3C1F-4DAC-91BF-C7BC27B43FE9}" srcOrd="0" destOrd="0" presId="urn:microsoft.com/office/officeart/2016/7/layout/LinearBlockProcessNumbered"/>
    <dgm:cxn modelId="{F1DEB961-D1E5-4D81-A01B-FE1BCB5AA1B4}" type="presOf" srcId="{A7D76F1E-88BE-47E5-9117-349C223FB954}" destId="{DE76230E-57A6-43FD-8863-95651239D692}" srcOrd="0" destOrd="0" presId="urn:microsoft.com/office/officeart/2016/7/layout/LinearBlockProcessNumbered"/>
    <dgm:cxn modelId="{745CF793-8393-4F87-9EDA-D9C48BC0B8BE}" type="presOf" srcId="{A7D76F1E-88BE-47E5-9117-349C223FB954}" destId="{D2DC91AC-EFEB-400F-B036-876A20830F86}" srcOrd="1" destOrd="0" presId="urn:microsoft.com/office/officeart/2016/7/layout/LinearBlockProcessNumbered"/>
    <dgm:cxn modelId="{42918F97-2B46-45C6-B7DE-AEA606756D0F}" type="presOf" srcId="{4B19A682-BA6D-4A7D-9473-1198E861C5DE}" destId="{56967759-B478-4C6A-A8F4-E8BD6FCF0839}" srcOrd="0" destOrd="0" presId="urn:microsoft.com/office/officeart/2016/7/layout/LinearBlockProcessNumbered"/>
    <dgm:cxn modelId="{505195B3-242A-453A-B4DF-43DF43C0125C}" type="presOf" srcId="{EA25036E-BE40-4095-9E41-9B859D76CCC6}" destId="{02C0C0BF-45BC-4134-9F84-315C115BE179}" srcOrd="0" destOrd="0" presId="urn:microsoft.com/office/officeart/2016/7/layout/LinearBlockProcessNumbered"/>
    <dgm:cxn modelId="{3C1418C2-CFB3-4216-85F2-75E4EBCEACFE}" type="presOf" srcId="{EA25036E-BE40-4095-9E41-9B859D76CCC6}" destId="{FEAF30BF-0B36-435E-8515-6CE65E9949C5}" srcOrd="1" destOrd="0" presId="urn:microsoft.com/office/officeart/2016/7/layout/LinearBlockProcessNumbered"/>
    <dgm:cxn modelId="{247617D0-B61E-4297-996B-A8BF9BC3B79B}" srcId="{A2729EA9-59F5-4EF5-98EE-F3BD7F88EEF1}" destId="{EA25036E-BE40-4095-9E41-9B859D76CCC6}" srcOrd="2" destOrd="0" parTransId="{9DB3B46E-4ADE-42CF-B53F-959FB2348102}" sibTransId="{EA90F88B-1A0D-4399-8284-D113085C9B11}"/>
    <dgm:cxn modelId="{FE68A7D9-B032-437F-8907-649BF4726BA8}" srcId="{A2729EA9-59F5-4EF5-98EE-F3BD7F88EEF1}" destId="{A7D76F1E-88BE-47E5-9117-349C223FB954}" srcOrd="0" destOrd="0" parTransId="{9C7F1EAF-AD9D-4CC8-9CA9-E603AB96F2AB}" sibTransId="{14C33491-D110-4E3C-9794-19C1BA60F538}"/>
    <dgm:cxn modelId="{868648EF-0C86-45A0-A457-0E70C6A244CE}" type="presOf" srcId="{18503245-3BFD-40F8-B581-6AA03FAE366B}" destId="{B4E18102-B582-42E9-BD64-F9CF668D5943}" srcOrd="1" destOrd="0" presId="urn:microsoft.com/office/officeart/2016/7/layout/LinearBlockProcessNumbered"/>
    <dgm:cxn modelId="{D57C1DBA-7777-4198-9227-ECC1F46AD331}" type="presParOf" srcId="{E12C2210-3C1F-4DAC-91BF-C7BC27B43FE9}" destId="{57342779-51FC-41BB-B576-7026E9E9B782}" srcOrd="0" destOrd="0" presId="urn:microsoft.com/office/officeart/2016/7/layout/LinearBlockProcessNumbered"/>
    <dgm:cxn modelId="{FF09DBC4-9A1D-46FE-80E8-94B79FC8AB5C}" type="presParOf" srcId="{57342779-51FC-41BB-B576-7026E9E9B782}" destId="{DE76230E-57A6-43FD-8863-95651239D692}" srcOrd="0" destOrd="0" presId="urn:microsoft.com/office/officeart/2016/7/layout/LinearBlockProcessNumbered"/>
    <dgm:cxn modelId="{9D1D2768-E335-43DD-9516-B48C6078FCDD}" type="presParOf" srcId="{57342779-51FC-41BB-B576-7026E9E9B782}" destId="{CC175CFC-D662-4BFB-B9E4-40D76D4EF3ED}" srcOrd="1" destOrd="0" presId="urn:microsoft.com/office/officeart/2016/7/layout/LinearBlockProcessNumbered"/>
    <dgm:cxn modelId="{7976E26D-4172-4D4C-96E8-A0A74318EF33}" type="presParOf" srcId="{57342779-51FC-41BB-B576-7026E9E9B782}" destId="{D2DC91AC-EFEB-400F-B036-876A20830F86}" srcOrd="2" destOrd="0" presId="urn:microsoft.com/office/officeart/2016/7/layout/LinearBlockProcessNumbered"/>
    <dgm:cxn modelId="{970A85E7-2566-448B-B258-BC4B2311C2C9}" type="presParOf" srcId="{E12C2210-3C1F-4DAC-91BF-C7BC27B43FE9}" destId="{5586E605-A8BE-4808-BACD-0D115EB69275}" srcOrd="1" destOrd="0" presId="urn:microsoft.com/office/officeart/2016/7/layout/LinearBlockProcessNumbered"/>
    <dgm:cxn modelId="{957237ED-E719-4EFD-AA6B-97BA28A708C6}" type="presParOf" srcId="{E12C2210-3C1F-4DAC-91BF-C7BC27B43FE9}" destId="{2D7C955B-06FF-4603-ACF3-2326B62A96B5}" srcOrd="2" destOrd="0" presId="urn:microsoft.com/office/officeart/2016/7/layout/LinearBlockProcessNumbered"/>
    <dgm:cxn modelId="{6D3C9DB1-C40B-4BE5-A372-7D845E704040}" type="presParOf" srcId="{2D7C955B-06FF-4603-ACF3-2326B62A96B5}" destId="{D30DF1E4-E040-4AC6-9CA0-F3BEEED714E1}" srcOrd="0" destOrd="0" presId="urn:microsoft.com/office/officeart/2016/7/layout/LinearBlockProcessNumbered"/>
    <dgm:cxn modelId="{930F6F3B-D37B-46F2-BD6A-0B4004EA4A15}" type="presParOf" srcId="{2D7C955B-06FF-4603-ACF3-2326B62A96B5}" destId="{56967759-B478-4C6A-A8F4-E8BD6FCF0839}" srcOrd="1" destOrd="0" presId="urn:microsoft.com/office/officeart/2016/7/layout/LinearBlockProcessNumbered"/>
    <dgm:cxn modelId="{B2F15157-A4B1-4E6D-B520-C54FA5760505}" type="presParOf" srcId="{2D7C955B-06FF-4603-ACF3-2326B62A96B5}" destId="{B4E18102-B582-42E9-BD64-F9CF668D5943}" srcOrd="2" destOrd="0" presId="urn:microsoft.com/office/officeart/2016/7/layout/LinearBlockProcessNumbered"/>
    <dgm:cxn modelId="{17D333D1-F81F-435D-951A-A54051E48B1B}" type="presParOf" srcId="{E12C2210-3C1F-4DAC-91BF-C7BC27B43FE9}" destId="{BA8A172D-4916-4C45-9112-AD96FD8FACE2}" srcOrd="3" destOrd="0" presId="urn:microsoft.com/office/officeart/2016/7/layout/LinearBlockProcessNumbered"/>
    <dgm:cxn modelId="{E07EEEFC-3664-4672-A517-4D32B2A96144}" type="presParOf" srcId="{E12C2210-3C1F-4DAC-91BF-C7BC27B43FE9}" destId="{9D5F9BAD-AFA8-4FF3-B002-DDF1CB299BD6}" srcOrd="4" destOrd="0" presId="urn:microsoft.com/office/officeart/2016/7/layout/LinearBlockProcessNumbered"/>
    <dgm:cxn modelId="{49A1DBDE-71FF-4C88-8DBD-798FD2F72959}" type="presParOf" srcId="{9D5F9BAD-AFA8-4FF3-B002-DDF1CB299BD6}" destId="{02C0C0BF-45BC-4134-9F84-315C115BE179}" srcOrd="0" destOrd="0" presId="urn:microsoft.com/office/officeart/2016/7/layout/LinearBlockProcessNumbered"/>
    <dgm:cxn modelId="{F926C39E-B27B-4C16-AB29-9D6C76795A49}" type="presParOf" srcId="{9D5F9BAD-AFA8-4FF3-B002-DDF1CB299BD6}" destId="{57B9CA04-F43C-460C-8308-5F57654189E7}" srcOrd="1" destOrd="0" presId="urn:microsoft.com/office/officeart/2016/7/layout/LinearBlockProcessNumbered"/>
    <dgm:cxn modelId="{98090DCB-2BFD-4EEE-A645-71831F1886CE}" type="presParOf" srcId="{9D5F9BAD-AFA8-4FF3-B002-DDF1CB299BD6}" destId="{FEAF30BF-0B36-435E-8515-6CE65E9949C5}"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6230E-57A6-43FD-8863-95651239D692}">
      <dsp:nvSpPr>
        <dsp:cNvPr id="0" name=""/>
        <dsp:cNvSpPr/>
      </dsp:nvSpPr>
      <dsp:spPr>
        <a:xfrm>
          <a:off x="821" y="179347"/>
          <a:ext cx="3327201" cy="3992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err="1"/>
            <a:t>Objetivo</a:t>
          </a:r>
          <a:r>
            <a:rPr lang="en-US" sz="2600" kern="1200" dirty="0"/>
            <a:t>…</a:t>
          </a:r>
        </a:p>
      </dsp:txBody>
      <dsp:txXfrm>
        <a:off x="821" y="1776404"/>
        <a:ext cx="3327201" cy="2395585"/>
      </dsp:txXfrm>
    </dsp:sp>
    <dsp:sp modelId="{CC175CFC-D662-4BFB-B9E4-40D76D4EF3ED}">
      <dsp:nvSpPr>
        <dsp:cNvPr id="0" name=""/>
        <dsp:cNvSpPr/>
      </dsp:nvSpPr>
      <dsp:spPr>
        <a:xfrm>
          <a:off x="821" y="179347"/>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7"/>
        <a:ext cx="3327201" cy="1597056"/>
      </dsp:txXfrm>
    </dsp:sp>
    <dsp:sp modelId="{D30DF1E4-E040-4AC6-9CA0-F3BEEED714E1}">
      <dsp:nvSpPr>
        <dsp:cNvPr id="0" name=""/>
        <dsp:cNvSpPr/>
      </dsp:nvSpPr>
      <dsp:spPr>
        <a:xfrm>
          <a:off x="3594199" y="146687"/>
          <a:ext cx="3327201" cy="399264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err="1"/>
            <a:t>Objetivo</a:t>
          </a:r>
          <a:r>
            <a:rPr lang="en-US" sz="2600" kern="1200" dirty="0"/>
            <a:t>…</a:t>
          </a:r>
        </a:p>
      </dsp:txBody>
      <dsp:txXfrm>
        <a:off x="3594199" y="1743744"/>
        <a:ext cx="3327201" cy="2395585"/>
      </dsp:txXfrm>
    </dsp:sp>
    <dsp:sp modelId="{56967759-B478-4C6A-A8F4-E8BD6FCF0839}">
      <dsp:nvSpPr>
        <dsp:cNvPr id="0" name=""/>
        <dsp:cNvSpPr/>
      </dsp:nvSpPr>
      <dsp:spPr>
        <a:xfrm>
          <a:off x="3594199" y="179347"/>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7"/>
        <a:ext cx="3327201" cy="1597056"/>
      </dsp:txXfrm>
    </dsp:sp>
    <dsp:sp modelId="{0AEC08C7-EFA4-44EB-A138-641BCBCBF0D9}">
      <dsp:nvSpPr>
        <dsp:cNvPr id="0" name=""/>
        <dsp:cNvSpPr/>
      </dsp:nvSpPr>
      <dsp:spPr>
        <a:xfrm>
          <a:off x="7187576" y="179347"/>
          <a:ext cx="3327201" cy="399264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rtl="0">
            <a:lnSpc>
              <a:spcPct val="90000"/>
            </a:lnSpc>
            <a:spcBef>
              <a:spcPct val="0"/>
            </a:spcBef>
            <a:spcAft>
              <a:spcPct val="35000"/>
            </a:spcAft>
            <a:buNone/>
          </a:pPr>
          <a:r>
            <a:rPr lang="en-US" sz="2600" kern="1200" dirty="0" err="1"/>
            <a:t>Objetivo</a:t>
          </a:r>
          <a:r>
            <a:rPr lang="en-US" sz="2600" kern="1200" dirty="0"/>
            <a:t>…</a:t>
          </a:r>
          <a:endParaRPr lang="en-US" sz="2600" b="0" i="0" kern="1200" baseline="0" dirty="0">
            <a:latin typeface="Calibri Light" panose="020F0302020204030204"/>
          </a:endParaRPr>
        </a:p>
      </dsp:txBody>
      <dsp:txXfrm>
        <a:off x="7187576" y="1776404"/>
        <a:ext cx="3327201" cy="2395585"/>
      </dsp:txXfrm>
    </dsp:sp>
    <dsp:sp modelId="{D76B7ADE-81D6-4486-A4DF-5465E07F1013}">
      <dsp:nvSpPr>
        <dsp:cNvPr id="0" name=""/>
        <dsp:cNvSpPr/>
      </dsp:nvSpPr>
      <dsp:spPr>
        <a:xfrm>
          <a:off x="7187576" y="179347"/>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7"/>
        <a:ext cx="3327201" cy="1597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6230E-57A6-43FD-8863-95651239D692}">
      <dsp:nvSpPr>
        <dsp:cNvPr id="0" name=""/>
        <dsp:cNvSpPr/>
      </dsp:nvSpPr>
      <dsp:spPr>
        <a:xfrm>
          <a:off x="821" y="179348"/>
          <a:ext cx="3327201" cy="399264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s-ES" sz="2600" kern="1200" dirty="0"/>
            <a:t>Tema…</a:t>
          </a:r>
          <a:endParaRPr lang="en-US" sz="2600" kern="1200" dirty="0"/>
        </a:p>
      </dsp:txBody>
      <dsp:txXfrm>
        <a:off x="821" y="1776404"/>
        <a:ext cx="3327201" cy="2395585"/>
      </dsp:txXfrm>
    </dsp:sp>
    <dsp:sp modelId="{CC175CFC-D662-4BFB-B9E4-40D76D4EF3ED}">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D30DF1E4-E040-4AC6-9CA0-F3BEEED714E1}">
      <dsp:nvSpPr>
        <dsp:cNvPr id="0" name=""/>
        <dsp:cNvSpPr/>
      </dsp:nvSpPr>
      <dsp:spPr>
        <a:xfrm>
          <a:off x="3594199" y="179348"/>
          <a:ext cx="3327201" cy="3992641"/>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rtl="0">
            <a:lnSpc>
              <a:spcPct val="90000"/>
            </a:lnSpc>
            <a:spcBef>
              <a:spcPct val="0"/>
            </a:spcBef>
            <a:spcAft>
              <a:spcPct val="35000"/>
            </a:spcAft>
            <a:buNone/>
          </a:pPr>
          <a:r>
            <a:rPr lang="en-US" sz="2600" b="0" i="0" kern="1200" baseline="0" dirty="0">
              <a:latin typeface="Calibri Light" panose="020F0302020204030204"/>
            </a:rPr>
            <a:t>Tema…</a:t>
          </a:r>
          <a:endParaRPr lang="en-US" sz="2600" kern="1200" dirty="0"/>
        </a:p>
      </dsp:txBody>
      <dsp:txXfrm>
        <a:off x="3594199" y="1776404"/>
        <a:ext cx="3327201" cy="2395585"/>
      </dsp:txXfrm>
    </dsp:sp>
    <dsp:sp modelId="{56967759-B478-4C6A-A8F4-E8BD6FCF0839}">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02C0C0BF-45BC-4134-9F84-315C115BE179}">
      <dsp:nvSpPr>
        <dsp:cNvPr id="0" name=""/>
        <dsp:cNvSpPr/>
      </dsp:nvSpPr>
      <dsp:spPr>
        <a:xfrm>
          <a:off x="7187576" y="179348"/>
          <a:ext cx="3327201" cy="399264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s-ES" sz="2600" kern="1200" dirty="0"/>
            <a:t>Tema…</a:t>
          </a:r>
        </a:p>
      </dsp:txBody>
      <dsp:txXfrm>
        <a:off x="7187576" y="1776404"/>
        <a:ext cx="3327201" cy="2395585"/>
      </dsp:txXfrm>
    </dsp:sp>
    <dsp:sp modelId="{57B9CA04-F43C-460C-8308-5F57654189E7}">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s-ES" sz="6600" kern="1200"/>
            <a:t>03</a:t>
          </a:r>
        </a:p>
      </dsp:txBody>
      <dsp:txXfrm>
        <a:off x="7187576" y="179348"/>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AECE990-0E4F-44A1-9EF2-CAFE21C5F5D2}"/>
              </a:ext>
            </a:extLst>
          </p:cNvPr>
          <p:cNvSpPr>
            <a:spLocks noGrp="1"/>
          </p:cNvSpPr>
          <p:nvPr>
            <p:ph type="hdr" sz="quarter"/>
          </p:nvPr>
        </p:nvSpPr>
        <p:spPr>
          <a:xfrm>
            <a:off x="0" y="0"/>
            <a:ext cx="2985558" cy="502676"/>
          </a:xfrm>
          <a:prstGeom prst="rect">
            <a:avLst/>
          </a:prstGeom>
        </p:spPr>
        <p:txBody>
          <a:bodyPr vert="horz" lIns="92007" tIns="46003" rIns="92007" bIns="46003" rtlCol="0"/>
          <a:lstStyle>
            <a:lvl1pPr algn="l">
              <a:defRPr sz="1200"/>
            </a:lvl1pPr>
          </a:lstStyle>
          <a:p>
            <a:endParaRPr lang="es-ES"/>
          </a:p>
        </p:txBody>
      </p:sp>
      <p:sp>
        <p:nvSpPr>
          <p:cNvPr id="3" name="Marcador de fecha 2">
            <a:extLst>
              <a:ext uri="{FF2B5EF4-FFF2-40B4-BE49-F238E27FC236}">
                <a16:creationId xmlns:a16="http://schemas.microsoft.com/office/drawing/2014/main" id="{0DB3C905-B3D9-4F5F-814B-DB9CB37F9DA0}"/>
              </a:ext>
            </a:extLst>
          </p:cNvPr>
          <p:cNvSpPr>
            <a:spLocks noGrp="1"/>
          </p:cNvSpPr>
          <p:nvPr>
            <p:ph type="dt" sz="quarter" idx="1"/>
          </p:nvPr>
        </p:nvSpPr>
        <p:spPr>
          <a:xfrm>
            <a:off x="3902597" y="0"/>
            <a:ext cx="2985558" cy="502676"/>
          </a:xfrm>
          <a:prstGeom prst="rect">
            <a:avLst/>
          </a:prstGeom>
        </p:spPr>
        <p:txBody>
          <a:bodyPr vert="horz" lIns="92007" tIns="46003" rIns="92007" bIns="46003" rtlCol="0"/>
          <a:lstStyle>
            <a:lvl1pPr algn="r">
              <a:defRPr sz="1200"/>
            </a:lvl1pPr>
          </a:lstStyle>
          <a:p>
            <a:fld id="{D0779F1C-7257-43D5-A82C-2BE381A0DCB8}" type="datetimeFigureOut">
              <a:rPr lang="es-ES" smtClean="0"/>
              <a:t>27/02/2025</a:t>
            </a:fld>
            <a:endParaRPr lang="es-ES"/>
          </a:p>
        </p:txBody>
      </p:sp>
      <p:sp>
        <p:nvSpPr>
          <p:cNvPr id="4" name="Marcador de pie de página 3">
            <a:extLst>
              <a:ext uri="{FF2B5EF4-FFF2-40B4-BE49-F238E27FC236}">
                <a16:creationId xmlns:a16="http://schemas.microsoft.com/office/drawing/2014/main" id="{73D46705-A857-4956-AC8D-E4262C63F6E6}"/>
              </a:ext>
            </a:extLst>
          </p:cNvPr>
          <p:cNvSpPr>
            <a:spLocks noGrp="1"/>
          </p:cNvSpPr>
          <p:nvPr>
            <p:ph type="ftr" sz="quarter" idx="2"/>
          </p:nvPr>
        </p:nvSpPr>
        <p:spPr>
          <a:xfrm>
            <a:off x="0" y="9516040"/>
            <a:ext cx="2985558" cy="502675"/>
          </a:xfrm>
          <a:prstGeom prst="rect">
            <a:avLst/>
          </a:prstGeom>
        </p:spPr>
        <p:txBody>
          <a:bodyPr vert="horz" lIns="92007" tIns="46003" rIns="92007" bIns="46003"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18F5886-1A9C-4961-9E5D-6970CFC1039C}"/>
              </a:ext>
            </a:extLst>
          </p:cNvPr>
          <p:cNvSpPr>
            <a:spLocks noGrp="1"/>
          </p:cNvSpPr>
          <p:nvPr>
            <p:ph type="sldNum" sz="quarter" idx="3"/>
          </p:nvPr>
        </p:nvSpPr>
        <p:spPr>
          <a:xfrm>
            <a:off x="3902597" y="9516040"/>
            <a:ext cx="2985558" cy="502675"/>
          </a:xfrm>
          <a:prstGeom prst="rect">
            <a:avLst/>
          </a:prstGeom>
        </p:spPr>
        <p:txBody>
          <a:bodyPr vert="horz" lIns="92007" tIns="46003" rIns="92007" bIns="46003" rtlCol="0" anchor="b"/>
          <a:lstStyle>
            <a:lvl1pPr algn="r">
              <a:defRPr sz="1200"/>
            </a:lvl1pPr>
          </a:lstStyle>
          <a:p>
            <a:fld id="{FCFDA5D6-3E72-4884-8061-383EF1A8D5BB}" type="slidenum">
              <a:rPr lang="es-ES" smtClean="0"/>
              <a:t>‹Nº›</a:t>
            </a:fld>
            <a:endParaRPr lang="es-ES"/>
          </a:p>
        </p:txBody>
      </p:sp>
    </p:spTree>
    <p:extLst>
      <p:ext uri="{BB962C8B-B14F-4D97-AF65-F5344CB8AC3E}">
        <p14:creationId xmlns:p14="http://schemas.microsoft.com/office/powerpoint/2010/main" val="628917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5558" cy="502676"/>
          </a:xfrm>
          <a:prstGeom prst="rect">
            <a:avLst/>
          </a:prstGeom>
        </p:spPr>
        <p:txBody>
          <a:bodyPr vert="horz" lIns="92007" tIns="46003" rIns="92007" bIns="46003" rtlCol="0"/>
          <a:lstStyle>
            <a:lvl1pPr algn="l">
              <a:defRPr sz="1200"/>
            </a:lvl1pPr>
          </a:lstStyle>
          <a:p>
            <a:endParaRPr lang="es-ES"/>
          </a:p>
        </p:txBody>
      </p:sp>
      <p:sp>
        <p:nvSpPr>
          <p:cNvPr id="3" name="Marcador de fecha 2"/>
          <p:cNvSpPr>
            <a:spLocks noGrp="1"/>
          </p:cNvSpPr>
          <p:nvPr>
            <p:ph type="dt" idx="1"/>
          </p:nvPr>
        </p:nvSpPr>
        <p:spPr>
          <a:xfrm>
            <a:off x="3902597" y="0"/>
            <a:ext cx="2985558" cy="502676"/>
          </a:xfrm>
          <a:prstGeom prst="rect">
            <a:avLst/>
          </a:prstGeom>
        </p:spPr>
        <p:txBody>
          <a:bodyPr vert="horz" lIns="92007" tIns="46003" rIns="92007" bIns="46003" rtlCol="0"/>
          <a:lstStyle>
            <a:lvl1pPr algn="r">
              <a:defRPr sz="1200"/>
            </a:lvl1pPr>
          </a:lstStyle>
          <a:p>
            <a:fld id="{2A9F6CE7-6996-4746-BF18-76E5EA693D0A}" type="datetimeFigureOut">
              <a:rPr lang="es-ES" smtClean="0"/>
              <a:t>27/02/2025</a:t>
            </a:fld>
            <a:endParaRPr lang="es-ES"/>
          </a:p>
        </p:txBody>
      </p:sp>
      <p:sp>
        <p:nvSpPr>
          <p:cNvPr id="4" name="Marcador de imagen de diapositiva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2007" tIns="46003" rIns="92007" bIns="46003" rtlCol="0" anchor="ctr"/>
          <a:lstStyle/>
          <a:p>
            <a:endParaRPr lang="es-ES"/>
          </a:p>
        </p:txBody>
      </p:sp>
      <p:sp>
        <p:nvSpPr>
          <p:cNvPr id="5" name="Marcador de notas 4"/>
          <p:cNvSpPr>
            <a:spLocks noGrp="1"/>
          </p:cNvSpPr>
          <p:nvPr>
            <p:ph type="body" sz="quarter" idx="3"/>
          </p:nvPr>
        </p:nvSpPr>
        <p:spPr>
          <a:xfrm>
            <a:off x="688975" y="4821506"/>
            <a:ext cx="5511800" cy="3944869"/>
          </a:xfrm>
          <a:prstGeom prst="rect">
            <a:avLst/>
          </a:prstGeom>
        </p:spPr>
        <p:txBody>
          <a:bodyPr vert="horz" lIns="92007" tIns="46003" rIns="92007" bIns="46003"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516040"/>
            <a:ext cx="2985558" cy="502675"/>
          </a:xfrm>
          <a:prstGeom prst="rect">
            <a:avLst/>
          </a:prstGeom>
        </p:spPr>
        <p:txBody>
          <a:bodyPr vert="horz" lIns="92007" tIns="46003" rIns="92007" bIns="46003"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02597" y="9516040"/>
            <a:ext cx="2985558" cy="502675"/>
          </a:xfrm>
          <a:prstGeom prst="rect">
            <a:avLst/>
          </a:prstGeom>
        </p:spPr>
        <p:txBody>
          <a:bodyPr vert="horz" lIns="92007" tIns="46003" rIns="92007" bIns="46003" rtlCol="0" anchor="b"/>
          <a:lstStyle>
            <a:lvl1pPr algn="r">
              <a:defRPr sz="1200"/>
            </a:lvl1pPr>
          </a:lstStyle>
          <a:p>
            <a:fld id="{8EC5771D-7CAF-4E0C-8031-45EE25590AF3}" type="slidenum">
              <a:rPr lang="es-ES" smtClean="0"/>
              <a:t>‹Nº›</a:t>
            </a:fld>
            <a:endParaRPr lang="es-ES"/>
          </a:p>
        </p:txBody>
      </p:sp>
    </p:spTree>
    <p:extLst>
      <p:ext uri="{BB962C8B-B14F-4D97-AF65-F5344CB8AC3E}">
        <p14:creationId xmlns:p14="http://schemas.microsoft.com/office/powerpoint/2010/main" val="1008868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a:extLst>
            <a:ext uri="{FF2B5EF4-FFF2-40B4-BE49-F238E27FC236}">
              <a16:creationId xmlns:a16="http://schemas.microsoft.com/office/drawing/2014/main" id="{8AAD784B-7F5C-E463-326D-DC3B8C1ADC96}"/>
            </a:ext>
          </a:extLst>
        </p:cNvPr>
        <p:cNvGrpSpPr/>
        <p:nvPr/>
      </p:nvGrpSpPr>
      <p:grpSpPr>
        <a:xfrm>
          <a:off x="0" y="0"/>
          <a:ext cx="0" cy="0"/>
          <a:chOff x="0" y="0"/>
          <a:chExt cx="0" cy="0"/>
        </a:xfrm>
      </p:grpSpPr>
      <p:sp>
        <p:nvSpPr>
          <p:cNvPr id="428" name="Google Shape;428;p12:notes">
            <a:extLst>
              <a:ext uri="{FF2B5EF4-FFF2-40B4-BE49-F238E27FC236}">
                <a16:creationId xmlns:a16="http://schemas.microsoft.com/office/drawing/2014/main" id="{976B0885-F281-9A2E-A874-A1B590E1E75F}"/>
              </a:ext>
            </a:extLst>
          </p:cNvPr>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2:notes">
            <a:extLst>
              <a:ext uri="{FF2B5EF4-FFF2-40B4-BE49-F238E27FC236}">
                <a16:creationId xmlns:a16="http://schemas.microsoft.com/office/drawing/2014/main" id="{3F549B09-3A71-E3EB-CF75-38616087E51D}"/>
              </a:ext>
            </a:extLst>
          </p:cNvPr>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23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a:extLst>
            <a:ext uri="{FF2B5EF4-FFF2-40B4-BE49-F238E27FC236}">
              <a16:creationId xmlns:a16="http://schemas.microsoft.com/office/drawing/2014/main" id="{CB14CAAC-77FE-D3E8-E717-93F990F3E56C}"/>
            </a:ext>
          </a:extLst>
        </p:cNvPr>
        <p:cNvGrpSpPr/>
        <p:nvPr/>
      </p:nvGrpSpPr>
      <p:grpSpPr>
        <a:xfrm>
          <a:off x="0" y="0"/>
          <a:ext cx="0" cy="0"/>
          <a:chOff x="0" y="0"/>
          <a:chExt cx="0" cy="0"/>
        </a:xfrm>
      </p:grpSpPr>
      <p:sp>
        <p:nvSpPr>
          <p:cNvPr id="428" name="Google Shape;428;p12:notes">
            <a:extLst>
              <a:ext uri="{FF2B5EF4-FFF2-40B4-BE49-F238E27FC236}">
                <a16:creationId xmlns:a16="http://schemas.microsoft.com/office/drawing/2014/main" id="{4B71248F-F560-4800-61FA-53A7EE26938D}"/>
              </a:ext>
            </a:extLst>
          </p:cNvPr>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2:notes">
            <a:extLst>
              <a:ext uri="{FF2B5EF4-FFF2-40B4-BE49-F238E27FC236}">
                <a16:creationId xmlns:a16="http://schemas.microsoft.com/office/drawing/2014/main" id="{D58B0691-702A-FB85-B2FB-DBEAF1E7EC2A}"/>
              </a:ext>
            </a:extLst>
          </p:cNvPr>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86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18</a:t>
            </a:fld>
            <a:endParaRPr lang="es-ES"/>
          </a:p>
        </p:txBody>
      </p:sp>
    </p:spTree>
    <p:extLst>
      <p:ext uri="{BB962C8B-B14F-4D97-AF65-F5344CB8AC3E}">
        <p14:creationId xmlns:p14="http://schemas.microsoft.com/office/powerpoint/2010/main" val="283773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F5D11-67A5-A782-15E2-3158E4E3B60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45F2939-3090-E6B3-C795-5C2350E7AEC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C5A7D0-2438-2BF5-E233-8FDBF503B0C7}"/>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8B3FCD8B-8B39-58B6-058A-D3147760543E}"/>
              </a:ext>
            </a:extLst>
          </p:cNvPr>
          <p:cNvSpPr>
            <a:spLocks noGrp="1"/>
          </p:cNvSpPr>
          <p:nvPr>
            <p:ph type="sldNum" sz="quarter" idx="5"/>
          </p:nvPr>
        </p:nvSpPr>
        <p:spPr/>
        <p:txBody>
          <a:bodyPr/>
          <a:lstStyle/>
          <a:p>
            <a:fld id="{8EC5771D-7CAF-4E0C-8031-45EE25590AF3}" type="slidenum">
              <a:rPr lang="es-ES" smtClean="0"/>
              <a:t>19</a:t>
            </a:fld>
            <a:endParaRPr lang="es-ES"/>
          </a:p>
        </p:txBody>
      </p:sp>
    </p:spTree>
    <p:extLst>
      <p:ext uri="{BB962C8B-B14F-4D97-AF65-F5344CB8AC3E}">
        <p14:creationId xmlns:p14="http://schemas.microsoft.com/office/powerpoint/2010/main" val="858944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20</a:t>
            </a:fld>
            <a:endParaRPr lang="es-ES"/>
          </a:p>
        </p:txBody>
      </p:sp>
    </p:spTree>
    <p:extLst>
      <p:ext uri="{BB962C8B-B14F-4D97-AF65-F5344CB8AC3E}">
        <p14:creationId xmlns:p14="http://schemas.microsoft.com/office/powerpoint/2010/main" val="57470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27</a:t>
            </a:fld>
            <a:endParaRPr lang="es-ES"/>
          </a:p>
        </p:txBody>
      </p:sp>
    </p:spTree>
    <p:extLst>
      <p:ext uri="{BB962C8B-B14F-4D97-AF65-F5344CB8AC3E}">
        <p14:creationId xmlns:p14="http://schemas.microsoft.com/office/powerpoint/2010/main" val="224884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9: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1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6: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16: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8" name="Google Shape;528;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8" name="Google Shape;528;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994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8" name="Google Shape;528;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741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8" name="Google Shape;528;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464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8" name="Google Shape;528;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174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9: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2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0: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3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1: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3: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3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4: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34: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5: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35: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3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C5771D-7CAF-4E0C-8031-45EE25590AF3}" type="slidenum">
              <a:rPr lang="es-ES" smtClean="0"/>
              <a:t>46</a:t>
            </a:fld>
            <a:endParaRPr lang="es-ES"/>
          </a:p>
        </p:txBody>
      </p:sp>
    </p:spTree>
    <p:extLst>
      <p:ext uri="{BB962C8B-B14F-4D97-AF65-F5344CB8AC3E}">
        <p14:creationId xmlns:p14="http://schemas.microsoft.com/office/powerpoint/2010/main" val="307294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C5771D-7CAF-4E0C-8031-45EE25590AF3}" type="slidenum">
              <a:rPr lang="es-ES" smtClean="0"/>
              <a:t>48</a:t>
            </a:fld>
            <a:endParaRPr lang="es-ES"/>
          </a:p>
        </p:txBody>
      </p:sp>
    </p:spTree>
    <p:extLst>
      <p:ext uri="{BB962C8B-B14F-4D97-AF65-F5344CB8AC3E}">
        <p14:creationId xmlns:p14="http://schemas.microsoft.com/office/powerpoint/2010/main" val="2863902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83621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4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5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p5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notes"/>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notes"/>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1658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5</a:t>
            </a:fld>
            <a:endParaRPr lang="es-ES"/>
          </a:p>
        </p:txBody>
      </p:sp>
    </p:spTree>
    <p:extLst>
      <p:ext uri="{BB962C8B-B14F-4D97-AF65-F5344CB8AC3E}">
        <p14:creationId xmlns:p14="http://schemas.microsoft.com/office/powerpoint/2010/main" val="175697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7</a:t>
            </a:fld>
            <a:endParaRPr lang="es-ES"/>
          </a:p>
        </p:txBody>
      </p:sp>
    </p:spTree>
    <p:extLst>
      <p:ext uri="{BB962C8B-B14F-4D97-AF65-F5344CB8AC3E}">
        <p14:creationId xmlns:p14="http://schemas.microsoft.com/office/powerpoint/2010/main" val="33631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10</a:t>
            </a:fld>
            <a:endParaRPr lang="es-ES"/>
          </a:p>
        </p:txBody>
      </p:sp>
    </p:spTree>
    <p:extLst>
      <p:ext uri="{BB962C8B-B14F-4D97-AF65-F5344CB8AC3E}">
        <p14:creationId xmlns:p14="http://schemas.microsoft.com/office/powerpoint/2010/main" val="149489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EC5771D-7CAF-4E0C-8031-45EE25590AF3}" type="slidenum">
              <a:rPr lang="es-ES" smtClean="0"/>
              <a:t>11</a:t>
            </a:fld>
            <a:endParaRPr lang="es-ES"/>
          </a:p>
        </p:txBody>
      </p:sp>
    </p:spTree>
    <p:extLst>
      <p:ext uri="{BB962C8B-B14F-4D97-AF65-F5344CB8AC3E}">
        <p14:creationId xmlns:p14="http://schemas.microsoft.com/office/powerpoint/2010/main" val="1179408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1: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solidFill>
          <a:srgbClr val="005DA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0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28CD038-3401-4B03-AAE1-E39482C0C5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7B7507-21FC-402F-84E1-D5FC854D4A5B}"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27/02/2025</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7A58BCD3-F19E-4FC2-9DFF-E55B4413AD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C1BAF35C-DB94-49F8-8C79-1675E893F3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6BC3C-831F-4B2D-AF66-4A09293DE279}"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06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10"/>
        <p:cNvGrpSpPr/>
        <p:nvPr/>
      </p:nvGrpSpPr>
      <p:grpSpPr>
        <a:xfrm>
          <a:off x="0" y="0"/>
          <a:ext cx="0" cy="0"/>
          <a:chOff x="0" y="0"/>
          <a:chExt cx="0" cy="0"/>
        </a:xfrm>
      </p:grpSpPr>
      <p:sp>
        <p:nvSpPr>
          <p:cNvPr id="11" name="Google Shape;11;p54"/>
          <p:cNvSpPr txBox="1">
            <a:spLocks noGrp="1"/>
          </p:cNvSpPr>
          <p:nvPr>
            <p:ph type="body" idx="1"/>
          </p:nvPr>
        </p:nvSpPr>
        <p:spPr>
          <a:xfrm>
            <a:off x="4485503" y="0"/>
            <a:ext cx="6957559" cy="6857999"/>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48595D"/>
              </a:buClr>
              <a:buSzPts val="2000"/>
              <a:buFont typeface="Arial"/>
              <a:buNone/>
              <a:defRPr sz="2000" b="0" i="0" u="none" strike="noStrike" cap="none">
                <a:solidFill>
                  <a:srgbClr val="48595D"/>
                </a:solidFill>
                <a:latin typeface="Calibri"/>
                <a:ea typeface="Calibri"/>
                <a:cs typeface="Calibri"/>
                <a:sym typeface="Calibri"/>
              </a:defRPr>
            </a:lvl1pPr>
            <a:lvl2pPr marL="914400" marR="0" lvl="1" indent="-355600" algn="l" rtl="0">
              <a:lnSpc>
                <a:spcPct val="90000"/>
              </a:lnSpc>
              <a:spcBef>
                <a:spcPts val="500"/>
              </a:spcBef>
              <a:spcAft>
                <a:spcPts val="0"/>
              </a:spcAft>
              <a:buClr>
                <a:srgbClr val="48595D"/>
              </a:buClr>
              <a:buSzPts val="2000"/>
              <a:buFont typeface="Arial"/>
              <a:buChar char="•"/>
              <a:defRPr sz="2000" b="0" i="0" u="none" strike="noStrike" cap="none">
                <a:solidFill>
                  <a:srgbClr val="48595D"/>
                </a:solidFill>
                <a:latin typeface="Calibri"/>
                <a:ea typeface="Calibri"/>
                <a:cs typeface="Calibri"/>
                <a:sym typeface="Calibri"/>
              </a:defRPr>
            </a:lvl2pPr>
            <a:lvl3pPr marL="1371600" marR="0" lvl="2" indent="-342900" algn="l" rtl="0">
              <a:lnSpc>
                <a:spcPct val="90000"/>
              </a:lnSpc>
              <a:spcBef>
                <a:spcPts val="500"/>
              </a:spcBef>
              <a:spcAft>
                <a:spcPts val="0"/>
              </a:spcAft>
              <a:buClr>
                <a:srgbClr val="48595D"/>
              </a:buClr>
              <a:buSzPts val="1800"/>
              <a:buFont typeface="Arial"/>
              <a:buChar char="•"/>
              <a:defRPr sz="1800" b="0" i="0" u="none" strike="noStrike" cap="none">
                <a:solidFill>
                  <a:srgbClr val="48595D"/>
                </a:solidFill>
                <a:latin typeface="Calibri"/>
                <a:ea typeface="Calibri"/>
                <a:cs typeface="Calibri"/>
                <a:sym typeface="Calibri"/>
              </a:defRPr>
            </a:lvl3pPr>
            <a:lvl4pPr marL="1828800" marR="0" lvl="3" indent="-330200" algn="l" rtl="0">
              <a:lnSpc>
                <a:spcPct val="90000"/>
              </a:lnSpc>
              <a:spcBef>
                <a:spcPts val="500"/>
              </a:spcBef>
              <a:spcAft>
                <a:spcPts val="0"/>
              </a:spcAft>
              <a:buClr>
                <a:srgbClr val="48595D"/>
              </a:buClr>
              <a:buSzPts val="1600"/>
              <a:buFont typeface="Arial"/>
              <a:buChar char="•"/>
              <a:defRPr sz="1600" b="0" i="0" u="none" strike="noStrike" cap="none">
                <a:solidFill>
                  <a:srgbClr val="48595D"/>
                </a:solidFill>
                <a:latin typeface="Calibri"/>
                <a:ea typeface="Calibri"/>
                <a:cs typeface="Calibri"/>
                <a:sym typeface="Calibri"/>
              </a:defRPr>
            </a:lvl4pPr>
            <a:lvl5pPr marL="2286000" marR="0" lvl="4" indent="-330200" algn="l" rtl="0">
              <a:lnSpc>
                <a:spcPct val="90000"/>
              </a:lnSpc>
              <a:spcBef>
                <a:spcPts val="500"/>
              </a:spcBef>
              <a:spcAft>
                <a:spcPts val="0"/>
              </a:spcAft>
              <a:buClr>
                <a:srgbClr val="48595D"/>
              </a:buClr>
              <a:buSzPts val="1600"/>
              <a:buFont typeface="Arial"/>
              <a:buChar char="•"/>
              <a:defRPr sz="1600" b="0" i="0" u="none" strike="noStrike" cap="none">
                <a:solidFill>
                  <a:srgbClr val="48595D"/>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54"/>
          <p:cNvSpPr txBox="1">
            <a:spLocks noGrp="1"/>
          </p:cNvSpPr>
          <p:nvPr>
            <p:ph type="title"/>
          </p:nvPr>
        </p:nvSpPr>
        <p:spPr>
          <a:xfrm>
            <a:off x="411455" y="0"/>
            <a:ext cx="3903562" cy="6858000"/>
          </a:xfrm>
          <a:prstGeom prst="rect">
            <a:avLst/>
          </a:prstGeom>
          <a:noFill/>
          <a:ln>
            <a:noFill/>
          </a:ln>
        </p:spPr>
        <p:txBody>
          <a:bodyPr spcFirstLastPara="1" wrap="square" lIns="91425" tIns="0" rIns="91425" bIns="91425" anchor="ctr" anchorCtr="0">
            <a:noAutofit/>
          </a:bodyPr>
          <a:lstStyle>
            <a:lvl1pPr marR="0" lvl="0" algn="l" rtl="0">
              <a:lnSpc>
                <a:spcPct val="90000"/>
              </a:lnSpc>
              <a:spcBef>
                <a:spcPts val="0"/>
              </a:spcBef>
              <a:spcAft>
                <a:spcPts val="0"/>
              </a:spcAft>
              <a:buClr>
                <a:srgbClr val="D91B5C"/>
              </a:buClr>
              <a:buSzPts val="3600"/>
              <a:buFont typeface="Calibri"/>
              <a:buNone/>
              <a:defRPr sz="3600" b="1" i="0" u="none" strike="noStrike" cap="none">
                <a:solidFill>
                  <a:srgbClr val="D91B5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170245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1206297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88"/>
        <p:cNvGrpSpPr/>
        <p:nvPr/>
      </p:nvGrpSpPr>
      <p:grpSpPr>
        <a:xfrm>
          <a:off x="0" y="0"/>
          <a:ext cx="0" cy="0"/>
          <a:chOff x="0" y="0"/>
          <a:chExt cx="0" cy="0"/>
        </a:xfrm>
      </p:grpSpPr>
      <p:sp>
        <p:nvSpPr>
          <p:cNvPr id="289" name="Google Shape;289;p69"/>
          <p:cNvSpPr/>
          <p:nvPr/>
        </p:nvSpPr>
        <p:spPr>
          <a:xfrm>
            <a:off x="0" y="1540042"/>
            <a:ext cx="12192000" cy="5317958"/>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69"/>
          <p:cNvSpPr txBox="1">
            <a:spLocks noGrp="1"/>
          </p:cNvSpPr>
          <p:nvPr>
            <p:ph type="sldNum" idx="12"/>
          </p:nvPr>
        </p:nvSpPr>
        <p:spPr>
          <a:xfrm>
            <a:off x="11650133" y="6356350"/>
            <a:ext cx="423334"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
              <a:t>‹Nº›</a:t>
            </a:fld>
            <a:endParaRPr/>
          </a:p>
        </p:txBody>
      </p:sp>
      <p:sp>
        <p:nvSpPr>
          <p:cNvPr id="291" name="Google Shape;291;p69"/>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Autofit/>
          </a:bodyPr>
          <a:lstStyle>
            <a:lvl1pPr marR="0" lvl="0" algn="l" rtl="0">
              <a:lnSpc>
                <a:spcPct val="90000"/>
              </a:lnSpc>
              <a:spcBef>
                <a:spcPts val="0"/>
              </a:spcBef>
              <a:spcAft>
                <a:spcPts val="0"/>
              </a:spcAft>
              <a:buClr>
                <a:srgbClr val="48595D"/>
              </a:buClr>
              <a:buSzPts val="4400"/>
              <a:buFont typeface="Calibri"/>
              <a:buNone/>
              <a:defRPr sz="4400" b="0" i="0" u="none" strike="noStrike" cap="none">
                <a:solidFill>
                  <a:srgbClr val="48595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2" name="Google Shape;292;p69"/>
          <p:cNvSpPr txBox="1"/>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 sz="1200">
                <a:solidFill>
                  <a:schemeClr val="dk1"/>
                </a:solidFill>
                <a:latin typeface="Calibri"/>
                <a:ea typeface="Calibri"/>
                <a:cs typeface="Calibri"/>
                <a:sym typeface="Calibri"/>
              </a:rPr>
              <a:t>‹Nº›</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037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8"/>
        <p:cNvGrpSpPr/>
        <p:nvPr/>
      </p:nvGrpSpPr>
      <p:grpSpPr>
        <a:xfrm>
          <a:off x="0" y="0"/>
          <a:ext cx="0" cy="0"/>
          <a:chOff x="0" y="0"/>
          <a:chExt cx="0" cy="0"/>
        </a:xfrm>
      </p:grpSpPr>
      <p:sp>
        <p:nvSpPr>
          <p:cNvPr id="299" name="Google Shape;299;p72"/>
          <p:cNvSpPr/>
          <p:nvPr/>
        </p:nvSpPr>
        <p:spPr>
          <a:xfrm>
            <a:off x="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72"/>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1" name="Google Shape;301;p72"/>
          <p:cNvSpPr txBox="1">
            <a:spLocks noGrp="1"/>
          </p:cNvSpPr>
          <p:nvPr>
            <p:ph type="body" idx="2"/>
          </p:nvPr>
        </p:nvSpPr>
        <p:spPr>
          <a:xfrm>
            <a:off x="558800" y="2141538"/>
            <a:ext cx="4978400" cy="113506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2" name="Google Shape;302;p72"/>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03" name="Google Shape;303;p7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18929138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04"/>
        <p:cNvGrpSpPr/>
        <p:nvPr/>
      </p:nvGrpSpPr>
      <p:grpSpPr>
        <a:xfrm>
          <a:off x="0" y="0"/>
          <a:ext cx="0" cy="0"/>
          <a:chOff x="0" y="0"/>
          <a:chExt cx="0" cy="0"/>
        </a:xfrm>
      </p:grpSpPr>
      <p:sp>
        <p:nvSpPr>
          <p:cNvPr id="305" name="Google Shape;305;p73"/>
          <p:cNvSpPr/>
          <p:nvPr/>
        </p:nvSpPr>
        <p:spPr>
          <a:xfrm>
            <a:off x="609600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73"/>
          <p:cNvSpPr>
            <a:spLocks noGrp="1"/>
          </p:cNvSpPr>
          <p:nvPr>
            <p:ph type="pic" idx="2"/>
          </p:nvPr>
        </p:nvSpPr>
        <p:spPr>
          <a:xfrm>
            <a:off x="6519863" y="398463"/>
            <a:ext cx="5265737" cy="6019800"/>
          </a:xfrm>
          <a:prstGeom prst="rect">
            <a:avLst/>
          </a:prstGeom>
          <a:noFill/>
          <a:ln>
            <a:noFill/>
          </a:ln>
        </p:spPr>
      </p:sp>
      <p:sp>
        <p:nvSpPr>
          <p:cNvPr id="307" name="Google Shape;307;p73"/>
          <p:cNvSpPr txBox="1">
            <a:spLocks noGrp="1"/>
          </p:cNvSpPr>
          <p:nvPr>
            <p:ph type="body" idx="1"/>
          </p:nvPr>
        </p:nvSpPr>
        <p:spPr>
          <a:xfrm>
            <a:off x="558800" y="2141538"/>
            <a:ext cx="4978400" cy="1135062"/>
          </a:xfrm>
          <a:prstGeom prst="rect">
            <a:avLst/>
          </a:prstGeom>
          <a:noFill/>
          <a:ln w="25400" cap="flat" cmpd="sng">
            <a:solidFill>
              <a:srgbClr val="333333"/>
            </a:solidFill>
            <a:prstDash val="solid"/>
            <a:round/>
            <a:headEnd type="none" w="sm" len="sm"/>
            <a:tailEnd type="none" w="sm" len="sm"/>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333333"/>
              </a:buClr>
              <a:buSzPts val="4400"/>
              <a:buFont typeface="Arial"/>
              <a:buNone/>
              <a:defRPr sz="4400" b="1" i="0" u="none" strike="noStrike" cap="none">
                <a:solidFill>
                  <a:srgbClr val="333333"/>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73"/>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333333"/>
              </a:buClr>
              <a:buSzPts val="2200"/>
              <a:buFont typeface="Arial"/>
              <a:buNone/>
              <a:defRPr sz="2200" b="0" i="0" u="none" strike="noStrike" cap="none">
                <a:solidFill>
                  <a:srgbClr val="333333"/>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09" name="Google Shape;309;p7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820190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310"/>
        <p:cNvGrpSpPr/>
        <p:nvPr/>
      </p:nvGrpSpPr>
      <p:grpSpPr>
        <a:xfrm>
          <a:off x="0" y="0"/>
          <a:ext cx="0" cy="0"/>
          <a:chOff x="0" y="0"/>
          <a:chExt cx="0" cy="0"/>
        </a:xfrm>
      </p:grpSpPr>
      <p:sp>
        <p:nvSpPr>
          <p:cNvPr id="311" name="Google Shape;311;p74"/>
          <p:cNvSpPr>
            <a:spLocks noGrp="1"/>
          </p:cNvSpPr>
          <p:nvPr>
            <p:ph type="pic" idx="2"/>
          </p:nvPr>
        </p:nvSpPr>
        <p:spPr>
          <a:xfrm>
            <a:off x="0" y="0"/>
            <a:ext cx="12192000" cy="6858000"/>
          </a:xfrm>
          <a:prstGeom prst="rect">
            <a:avLst/>
          </a:prstGeom>
          <a:noFill/>
          <a:ln>
            <a:noFill/>
          </a:ln>
        </p:spPr>
      </p:sp>
      <p:sp>
        <p:nvSpPr>
          <p:cNvPr id="312" name="Google Shape;312;p74"/>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marR="0" lvl="0" indent="-228600" algn="l" rtl="0">
              <a:lnSpc>
                <a:spcPct val="90000"/>
              </a:lnSpc>
              <a:spcBef>
                <a:spcPts val="1000"/>
              </a:spcBef>
              <a:spcAft>
                <a:spcPts val="0"/>
              </a:spcAft>
              <a:buClr>
                <a:schemeClr val="lt1"/>
              </a:buClr>
              <a:buSzPts val="6600"/>
              <a:buFont typeface="Arial"/>
              <a:buNone/>
              <a:defRPr sz="6600" b="1"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3" name="Google Shape;313;p74"/>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300"/>
              <a:buFont typeface="Arial"/>
              <a:buNone/>
              <a:defRPr sz="33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4" name="Google Shape;314;p74"/>
          <p:cNvSpPr txBox="1">
            <a:spLocks noGrp="1"/>
          </p:cNvSpPr>
          <p:nvPr>
            <p:ph type="body" idx="4"/>
          </p:nvPr>
        </p:nvSpPr>
        <p:spPr>
          <a:xfrm>
            <a:off x="296332" y="2141538"/>
            <a:ext cx="5906347" cy="113506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7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060813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79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78"/>
        <p:cNvGrpSpPr/>
        <p:nvPr/>
      </p:nvGrpSpPr>
      <p:grpSpPr>
        <a:xfrm>
          <a:off x="0" y="0"/>
          <a:ext cx="0" cy="0"/>
          <a:chOff x="0" y="0"/>
          <a:chExt cx="0" cy="0"/>
        </a:xfrm>
      </p:grpSpPr>
      <p:sp>
        <p:nvSpPr>
          <p:cNvPr id="179" name="Google Shape;17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379339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82"/>
        <p:cNvGrpSpPr/>
        <p:nvPr/>
      </p:nvGrpSpPr>
      <p:grpSpPr>
        <a:xfrm>
          <a:off x="0" y="0"/>
          <a:ext cx="0" cy="0"/>
          <a:chOff x="0" y="0"/>
          <a:chExt cx="0" cy="0"/>
        </a:xfrm>
      </p:grpSpPr>
      <p:sp>
        <p:nvSpPr>
          <p:cNvPr id="183" name="Google Shape;183;p10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10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5" name="Google Shape;185;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55779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rgbClr val="FFFFFF"/>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spTree>
    <p:extLst>
      <p:ext uri="{BB962C8B-B14F-4D97-AF65-F5344CB8AC3E}">
        <p14:creationId xmlns:p14="http://schemas.microsoft.com/office/powerpoint/2010/main" val="2678591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88"/>
        <p:cNvGrpSpPr/>
        <p:nvPr/>
      </p:nvGrpSpPr>
      <p:grpSpPr>
        <a:xfrm>
          <a:off x="0" y="0"/>
          <a:ext cx="0" cy="0"/>
          <a:chOff x="0" y="0"/>
          <a:chExt cx="0" cy="0"/>
        </a:xfrm>
      </p:grpSpPr>
      <p:sp>
        <p:nvSpPr>
          <p:cNvPr id="189" name="Google Shape;189;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10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4072575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194"/>
        <p:cNvGrpSpPr/>
        <p:nvPr/>
      </p:nvGrpSpPr>
      <p:grpSpPr>
        <a:xfrm>
          <a:off x="0" y="0"/>
          <a:ext cx="0" cy="0"/>
          <a:chOff x="0" y="0"/>
          <a:chExt cx="0" cy="0"/>
        </a:xfrm>
      </p:grpSpPr>
      <p:sp>
        <p:nvSpPr>
          <p:cNvPr id="195" name="Google Shape;195;p10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10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7" name="Google Shape;197;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757647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200"/>
        <p:cNvGrpSpPr/>
        <p:nvPr/>
      </p:nvGrpSpPr>
      <p:grpSpPr>
        <a:xfrm>
          <a:off x="0" y="0"/>
          <a:ext cx="0" cy="0"/>
          <a:chOff x="0" y="0"/>
          <a:chExt cx="0" cy="0"/>
        </a:xfrm>
      </p:grpSpPr>
      <p:sp>
        <p:nvSpPr>
          <p:cNvPr id="201" name="Google Shape;201;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10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0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438864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207"/>
        <p:cNvGrpSpPr/>
        <p:nvPr/>
      </p:nvGrpSpPr>
      <p:grpSpPr>
        <a:xfrm>
          <a:off x="0" y="0"/>
          <a:ext cx="0" cy="0"/>
          <a:chOff x="0" y="0"/>
          <a:chExt cx="0" cy="0"/>
        </a:xfrm>
      </p:grpSpPr>
      <p:sp>
        <p:nvSpPr>
          <p:cNvPr id="208" name="Google Shape;208;p1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1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0" name="Google Shape;210;p1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2" name="Google Shape;212;p1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149224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216"/>
        <p:cNvGrpSpPr/>
        <p:nvPr/>
      </p:nvGrpSpPr>
      <p:grpSpPr>
        <a:xfrm>
          <a:off x="0" y="0"/>
          <a:ext cx="0" cy="0"/>
          <a:chOff x="0" y="0"/>
          <a:chExt cx="0" cy="0"/>
        </a:xfrm>
      </p:grpSpPr>
      <p:sp>
        <p:nvSpPr>
          <p:cNvPr id="217" name="Google Shape;217;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789607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221"/>
        <p:cNvGrpSpPr/>
        <p:nvPr/>
      </p:nvGrpSpPr>
      <p:grpSpPr>
        <a:xfrm>
          <a:off x="0" y="0"/>
          <a:ext cx="0" cy="0"/>
          <a:chOff x="0" y="0"/>
          <a:chExt cx="0" cy="0"/>
        </a:xfrm>
      </p:grpSpPr>
      <p:sp>
        <p:nvSpPr>
          <p:cNvPr id="222" name="Google Shape;222;p1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1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4" name="Google Shape;224;p1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706427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228"/>
        <p:cNvGrpSpPr/>
        <p:nvPr/>
      </p:nvGrpSpPr>
      <p:grpSpPr>
        <a:xfrm>
          <a:off x="0" y="0"/>
          <a:ext cx="0" cy="0"/>
          <a:chOff x="0" y="0"/>
          <a:chExt cx="0" cy="0"/>
        </a:xfrm>
      </p:grpSpPr>
      <p:sp>
        <p:nvSpPr>
          <p:cNvPr id="229" name="Google Shape;229;p1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113"/>
          <p:cNvSpPr>
            <a:spLocks noGrp="1"/>
          </p:cNvSpPr>
          <p:nvPr>
            <p:ph type="pic" idx="2"/>
          </p:nvPr>
        </p:nvSpPr>
        <p:spPr>
          <a:xfrm>
            <a:off x="5183188" y="987425"/>
            <a:ext cx="6172200" cy="4873625"/>
          </a:xfrm>
          <a:prstGeom prst="rect">
            <a:avLst/>
          </a:prstGeom>
          <a:noFill/>
          <a:ln>
            <a:noFill/>
          </a:ln>
        </p:spPr>
      </p:sp>
      <p:sp>
        <p:nvSpPr>
          <p:cNvPr id="231" name="Google Shape;231;p1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460781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235"/>
        <p:cNvGrpSpPr/>
        <p:nvPr/>
      </p:nvGrpSpPr>
      <p:grpSpPr>
        <a:xfrm>
          <a:off x="0" y="0"/>
          <a:ext cx="0" cy="0"/>
          <a:chOff x="0" y="0"/>
          <a:chExt cx="0" cy="0"/>
        </a:xfrm>
      </p:grpSpPr>
      <p:sp>
        <p:nvSpPr>
          <p:cNvPr id="236" name="Google Shape;236;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861761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241"/>
        <p:cNvGrpSpPr/>
        <p:nvPr/>
      </p:nvGrpSpPr>
      <p:grpSpPr>
        <a:xfrm>
          <a:off x="0" y="0"/>
          <a:ext cx="0" cy="0"/>
          <a:chOff x="0" y="0"/>
          <a:chExt cx="0" cy="0"/>
        </a:xfrm>
      </p:grpSpPr>
      <p:sp>
        <p:nvSpPr>
          <p:cNvPr id="242" name="Google Shape;242;p1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1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260667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a de título">
    <p:bg>
      <p:bgPr>
        <a:solidFill>
          <a:srgbClr val="FFFFFF"/>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pic>
        <p:nvPicPr>
          <p:cNvPr id="5" name="Imagen 4" descr="Logotipo&#10;&#10;Descripción generada automáticamente">
            <a:extLst>
              <a:ext uri="{FF2B5EF4-FFF2-40B4-BE49-F238E27FC236}">
                <a16:creationId xmlns:a16="http://schemas.microsoft.com/office/drawing/2014/main" id="{988A2456-14D2-975E-89B5-90363F4184C2}"/>
              </a:ext>
            </a:extLst>
          </p:cNvPr>
          <p:cNvPicPr>
            <a:picLocks noChangeAspect="1"/>
          </p:cNvPicPr>
          <p:nvPr userDrawn="1"/>
        </p:nvPicPr>
        <p:blipFill>
          <a:blip r:embed="rId2">
            <a:extLst>
              <a:ext uri="{28A0092B-C50C-407E-A947-70E740481C1C}">
                <a14:useLocalDpi xmlns:a14="http://schemas.microsoft.com/office/drawing/2010/main" val="0"/>
              </a:ext>
            </a:extLst>
          </a:blip>
          <a:srcRect r="51560"/>
          <a:stretch/>
        </p:blipFill>
        <p:spPr>
          <a:xfrm>
            <a:off x="234620" y="5890974"/>
            <a:ext cx="1386916" cy="837469"/>
          </a:xfrm>
          <a:prstGeom prst="rect">
            <a:avLst/>
          </a:prstGeom>
        </p:spPr>
      </p:pic>
    </p:spTree>
    <p:extLst>
      <p:ext uri="{BB962C8B-B14F-4D97-AF65-F5344CB8AC3E}">
        <p14:creationId xmlns:p14="http://schemas.microsoft.com/office/powerpoint/2010/main" val="337961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pic>
        <p:nvPicPr>
          <p:cNvPr id="3" name="Imagen 2">
            <a:extLst>
              <a:ext uri="{FF2B5EF4-FFF2-40B4-BE49-F238E27FC236}">
                <a16:creationId xmlns:a16="http://schemas.microsoft.com/office/drawing/2014/main" id="{E044258B-0378-10AA-972E-E327BEF5F22E}"/>
              </a:ext>
            </a:extLst>
          </p:cNvPr>
          <p:cNvPicPr>
            <a:picLocks noChangeAspect="1"/>
          </p:cNvPicPr>
          <p:nvPr userDrawn="1"/>
        </p:nvPicPr>
        <p:blipFill rotWithShape="1">
          <a:blip r:embed="rId2"/>
          <a:srcRect r="5482"/>
          <a:stretch/>
        </p:blipFill>
        <p:spPr>
          <a:xfrm>
            <a:off x="0" y="0"/>
            <a:ext cx="12192000" cy="3112871"/>
          </a:xfrm>
          <a:prstGeom prst="rect">
            <a:avLst/>
          </a:prstGeom>
        </p:spPr>
      </p:pic>
      <p:sp>
        <p:nvSpPr>
          <p:cNvPr id="5" name="Rectángulo 4">
            <a:extLst>
              <a:ext uri="{FF2B5EF4-FFF2-40B4-BE49-F238E27FC236}">
                <a16:creationId xmlns:a16="http://schemas.microsoft.com/office/drawing/2014/main" id="{A1819D43-419F-7CA0-1ACC-86F3CB403BA8}"/>
              </a:ext>
            </a:extLst>
          </p:cNvPr>
          <p:cNvSpPr/>
          <p:nvPr userDrawn="1"/>
        </p:nvSpPr>
        <p:spPr>
          <a:xfrm>
            <a:off x="1" y="-1"/>
            <a:ext cx="8918222" cy="311287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72153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331191-22CE-4198-8AF7-54E236BC08EA}"/>
              </a:ext>
            </a:extLst>
          </p:cNvPr>
          <p:cNvSpPr/>
          <p:nvPr userDrawn="1"/>
        </p:nvSpPr>
        <p:spPr>
          <a:xfrm>
            <a:off x="0" y="0"/>
            <a:ext cx="12192000" cy="1490472"/>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ítulo 1">
            <a:extLst>
              <a:ext uri="{FF2B5EF4-FFF2-40B4-BE49-F238E27FC236}">
                <a16:creationId xmlns:a16="http://schemas.microsoft.com/office/drawing/2014/main" id="{9AFF2288-9125-4791-815C-BA1E83D99043}"/>
              </a:ext>
            </a:extLst>
          </p:cNvPr>
          <p:cNvSpPr>
            <a:spLocks noGrp="1"/>
          </p:cNvSpPr>
          <p:nvPr>
            <p:ph type="ctrTitle" hasCustomPrompt="1"/>
          </p:nvPr>
        </p:nvSpPr>
        <p:spPr>
          <a:xfrm>
            <a:off x="0" y="432256"/>
            <a:ext cx="12192000" cy="628796"/>
          </a:xfrm>
          <a:prstGeom prst="rect">
            <a:avLst/>
          </a:prstGeom>
        </p:spPr>
        <p:txBody>
          <a:bodyPr anchor="b"/>
          <a:lstStyle>
            <a:lvl1pPr algn="ctr">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TÍTULO</a:t>
            </a:r>
          </a:p>
        </p:txBody>
      </p:sp>
      <p:pic>
        <p:nvPicPr>
          <p:cNvPr id="3" name="Imagen 2">
            <a:extLst>
              <a:ext uri="{FF2B5EF4-FFF2-40B4-BE49-F238E27FC236}">
                <a16:creationId xmlns:a16="http://schemas.microsoft.com/office/drawing/2014/main" id="{E044258B-0378-10AA-972E-E327BEF5F22E}"/>
              </a:ext>
            </a:extLst>
          </p:cNvPr>
          <p:cNvPicPr>
            <a:picLocks noChangeAspect="1"/>
          </p:cNvPicPr>
          <p:nvPr userDrawn="1"/>
        </p:nvPicPr>
        <p:blipFill rotWithShape="1">
          <a:blip r:embed="rId2"/>
          <a:srcRect r="5482"/>
          <a:stretch/>
        </p:blipFill>
        <p:spPr>
          <a:xfrm>
            <a:off x="0" y="0"/>
            <a:ext cx="12192000" cy="3112871"/>
          </a:xfrm>
          <a:prstGeom prst="rect">
            <a:avLst/>
          </a:prstGeom>
        </p:spPr>
      </p:pic>
      <p:sp>
        <p:nvSpPr>
          <p:cNvPr id="5" name="Rectángulo 4">
            <a:extLst>
              <a:ext uri="{FF2B5EF4-FFF2-40B4-BE49-F238E27FC236}">
                <a16:creationId xmlns:a16="http://schemas.microsoft.com/office/drawing/2014/main" id="{A1819D43-419F-7CA0-1ACC-86F3CB403BA8}"/>
              </a:ext>
            </a:extLst>
          </p:cNvPr>
          <p:cNvSpPr/>
          <p:nvPr userDrawn="1"/>
        </p:nvSpPr>
        <p:spPr>
          <a:xfrm>
            <a:off x="0" y="0"/>
            <a:ext cx="8918222" cy="311287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ctángulo 5">
            <a:extLst>
              <a:ext uri="{FF2B5EF4-FFF2-40B4-BE49-F238E27FC236}">
                <a16:creationId xmlns:a16="http://schemas.microsoft.com/office/drawing/2014/main" id="{816D830F-FC9B-E433-2FF5-8B024FB838CA}"/>
              </a:ext>
            </a:extLst>
          </p:cNvPr>
          <p:cNvSpPr/>
          <p:nvPr userDrawn="1"/>
        </p:nvSpPr>
        <p:spPr>
          <a:xfrm>
            <a:off x="9304809" y="811198"/>
            <a:ext cx="2500604" cy="1490472"/>
          </a:xfrm>
          <a:prstGeom prst="rect">
            <a:avLst/>
          </a:prstGeom>
          <a:solidFill>
            <a:srgbClr val="005D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n>
                <a:noFill/>
              </a:ln>
              <a:solidFill>
                <a:srgbClr val="005DAA"/>
              </a:solidFill>
            </a:endParaRPr>
          </a:p>
        </p:txBody>
      </p:sp>
    </p:spTree>
    <p:extLst>
      <p:ext uri="{BB962C8B-B14F-4D97-AF65-F5344CB8AC3E}">
        <p14:creationId xmlns:p14="http://schemas.microsoft.com/office/powerpoint/2010/main" val="8191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29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11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5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040131"/>
      </p:ext>
    </p:extLst>
  </p:cSld>
  <p:clrMap bg1="lt1" tx1="dk1" bg2="lt2" tx2="dk2" accent1="accent1" accent2="accent2" accent3="accent3" accent4="accent4" accent5="accent5" accent6="accent6" hlink="hlink" folHlink="folHlink"/>
  <p:sldLayoutIdLst>
    <p:sldLayoutId id="2147483771" r:id="rId1"/>
    <p:sldLayoutId id="2147483753" r:id="rId2"/>
    <p:sldLayoutId id="2147483759" r:id="rId3"/>
    <p:sldLayoutId id="2147483754" r:id="rId4"/>
    <p:sldLayoutId id="2147483770" r:id="rId5"/>
    <p:sldLayoutId id="2147483755" r:id="rId6"/>
    <p:sldLayoutId id="2147483756" r:id="rId7"/>
    <p:sldLayoutId id="2147483757" r:id="rId8"/>
    <p:sldLayoutId id="2147483758" r:id="rId9"/>
    <p:sldLayoutId id="2147483769" r:id="rId10"/>
    <p:sldLayoutId id="2147483772" r:id="rId11"/>
    <p:sldLayoutId id="2147483773" r:id="rId12"/>
    <p:sldLayoutId id="2147483787" r:id="rId13"/>
    <p:sldLayoutId id="2147483788" r:id="rId14"/>
    <p:sldLayoutId id="2147483789" r:id="rId15"/>
    <p:sldLayoutId id="214748379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AA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988256"/>
      </p:ext>
    </p:extLst>
  </p:cSld>
  <p:clrMap bg1="lt1" tx1="dk1" bg2="lt2" tx2="dk2" accent1="accent1" accent2="accent2" accent3="accent3" accent4="accent4" accent5="accent5" accent6="accent6" hlink="hlink" folHlink="folHlink"/>
  <p:sldLayoutIdLst>
    <p:sldLayoutId id="21474837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888677722"/>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
          <p:cNvSpPr txBox="1">
            <a:spLocks noGrp="1"/>
          </p:cNvSpPr>
          <p:nvPr>
            <p:ph type="body" idx="1"/>
          </p:nvPr>
        </p:nvSpPr>
        <p:spPr>
          <a:xfrm>
            <a:off x="4485503" y="0"/>
            <a:ext cx="7706497" cy="6857999"/>
          </a:xfrm>
          <a:prstGeom prst="rect">
            <a:avLst/>
          </a:prstGeom>
          <a:solidFill>
            <a:srgbClr val="005DAA"/>
          </a:solidFill>
          <a:ln>
            <a:solidFill>
              <a:srgbClr val="022DA8"/>
            </a:solidFill>
          </a:ln>
        </p:spPr>
        <p:txBody>
          <a:bodyPr spcFirstLastPara="1" wrap="square" lIns="900000" tIns="540000" rIns="720000" bIns="540000" anchor="ctr" anchorCtr="0">
            <a:normAutofit/>
          </a:bodyPr>
          <a:lstStyle/>
          <a:p>
            <a:pPr marL="0" lvl="0" indent="0" algn="l" rtl="0">
              <a:lnSpc>
                <a:spcPct val="90000"/>
              </a:lnSpc>
              <a:spcBef>
                <a:spcPts val="0"/>
              </a:spcBef>
              <a:spcAft>
                <a:spcPts val="0"/>
              </a:spcAft>
              <a:buClr>
                <a:srgbClr val="48595D"/>
              </a:buClr>
              <a:buSzPts val="2000"/>
              <a:buNone/>
            </a:pPr>
            <a:r>
              <a:rPr lang="es" b="0" i="0" u="none" dirty="0">
                <a:solidFill>
                  <a:schemeClr val="bg1"/>
                </a:solidFill>
                <a:latin typeface="Arial"/>
                <a:ea typeface="Arial"/>
                <a:cs typeface="Arial"/>
                <a:sym typeface="Arial"/>
              </a:rPr>
              <a:t>Esta plantilla incluye los estilos, colores y opciones de diseño que te ayudarán a crear tu propia presentación PowerPoint para tu actividad en el Distrito.. </a:t>
            </a:r>
            <a:endParaRPr dirty="0">
              <a:solidFill>
                <a:schemeClr val="bg1"/>
              </a:solidFill>
            </a:endParaRPr>
          </a:p>
          <a:p>
            <a:pPr marL="0" lvl="0" indent="0" algn="l" rtl="0">
              <a:lnSpc>
                <a:spcPct val="90000"/>
              </a:lnSpc>
              <a:spcBef>
                <a:spcPts val="1000"/>
              </a:spcBef>
              <a:spcAft>
                <a:spcPts val="0"/>
              </a:spcAft>
              <a:buClr>
                <a:srgbClr val="48595D"/>
              </a:buClr>
              <a:buSzPts val="2000"/>
              <a:buNone/>
            </a:pPr>
            <a:r>
              <a:rPr lang="es" b="0" i="0" u="none" dirty="0">
                <a:solidFill>
                  <a:schemeClr val="bg1"/>
                </a:solidFill>
                <a:latin typeface="Arial"/>
                <a:ea typeface="Arial"/>
                <a:cs typeface="Arial"/>
                <a:sym typeface="Arial"/>
              </a:rPr>
              <a:t>No tienes por qué usar todas estas diapositivas en tu presentación. Puedes borrar las que no necesites y duplicar las que te hagan falta. También puedes modificar el orden de las diapositivas. </a:t>
            </a:r>
            <a:endParaRPr dirty="0">
              <a:solidFill>
                <a:schemeClr val="bg1"/>
              </a:solidFill>
            </a:endParaRPr>
          </a:p>
        </p:txBody>
      </p:sp>
      <p:sp>
        <p:nvSpPr>
          <p:cNvPr id="354" name="Google Shape;354;p1"/>
          <p:cNvSpPr txBox="1">
            <a:spLocks noGrp="1"/>
          </p:cNvSpPr>
          <p:nvPr>
            <p:ph type="title"/>
          </p:nvPr>
        </p:nvSpPr>
        <p:spPr>
          <a:xfrm>
            <a:off x="411455" y="0"/>
            <a:ext cx="3903562" cy="6858000"/>
          </a:xfrm>
          <a:prstGeom prst="rect">
            <a:avLst/>
          </a:prstGeom>
          <a:noFill/>
          <a:ln>
            <a:noFill/>
          </a:ln>
        </p:spPr>
        <p:txBody>
          <a:bodyPr spcFirstLastPara="1" wrap="square" lIns="91425" tIns="0" rIns="91425" bIns="91425" anchor="ctr" anchorCtr="0">
            <a:noAutofit/>
          </a:bodyPr>
          <a:lstStyle/>
          <a:p>
            <a:pPr marL="0" lvl="0" indent="0" algn="l" rtl="0">
              <a:lnSpc>
                <a:spcPct val="90000"/>
              </a:lnSpc>
              <a:spcBef>
                <a:spcPts val="0"/>
              </a:spcBef>
              <a:spcAft>
                <a:spcPts val="0"/>
              </a:spcAft>
              <a:buClr>
                <a:srgbClr val="D91B5C"/>
              </a:buClr>
              <a:buSzPts val="3600"/>
              <a:buFont typeface="Calibri"/>
              <a:buNone/>
            </a:pPr>
            <a:r>
              <a:rPr lang="es" b="1" i="0" u="none" dirty="0">
                <a:solidFill>
                  <a:srgbClr val="005DAA"/>
                </a:solidFill>
              </a:rPr>
              <a:t>Bienvenido/a </a:t>
            </a:r>
            <a:br>
              <a:rPr lang="es" dirty="0">
                <a:solidFill>
                  <a:srgbClr val="005DAA"/>
                </a:solidFill>
              </a:rPr>
            </a:br>
            <a:r>
              <a:rPr lang="es" b="1" i="0" u="none" dirty="0">
                <a:solidFill>
                  <a:srgbClr val="005DAA"/>
                </a:solidFill>
              </a:rPr>
              <a:t>a la plantilla para presentaciones del Distrito 2202</a:t>
            </a:r>
            <a:endParaRPr dirty="0">
              <a:solidFill>
                <a:srgbClr val="005DAA"/>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E9645EFC-33D9-07BA-311E-8D0FCF44EFBF}"/>
              </a:ext>
            </a:extLst>
          </p:cNvPr>
          <p:cNvPicPr>
            <a:picLocks noChangeAspect="1"/>
          </p:cNvPicPr>
          <p:nvPr/>
        </p:nvPicPr>
        <p:blipFill rotWithShape="1">
          <a:blip r:embed="rId3">
            <a:extLst>
              <a:ext uri="{28A0092B-C50C-407E-A947-70E740481C1C}">
                <a14:useLocalDpi xmlns:a14="http://schemas.microsoft.com/office/drawing/2010/main" val="0"/>
              </a:ext>
            </a:extLst>
          </a:blip>
          <a:srcRect r="58026"/>
          <a:stretch/>
        </p:blipFill>
        <p:spPr>
          <a:xfrm>
            <a:off x="4025164" y="4228189"/>
            <a:ext cx="3954379" cy="1814270"/>
          </a:xfrm>
          <a:prstGeom prst="rect">
            <a:avLst/>
          </a:prstGeom>
        </p:spPr>
      </p:pic>
      <p:sp>
        <p:nvSpPr>
          <p:cNvPr id="5" name="Título 6">
            <a:extLst>
              <a:ext uri="{FF2B5EF4-FFF2-40B4-BE49-F238E27FC236}">
                <a16:creationId xmlns:a16="http://schemas.microsoft.com/office/drawing/2014/main" id="{C43E384A-0BEA-79AA-8676-1E59A994340C}"/>
              </a:ext>
            </a:extLst>
          </p:cNvPr>
          <p:cNvSpPr txBox="1">
            <a:spLocks/>
          </p:cNvSpPr>
          <p:nvPr/>
        </p:nvSpPr>
        <p:spPr>
          <a:xfrm>
            <a:off x="-125731" y="809901"/>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200" b="1" dirty="0">
                <a:solidFill>
                  <a:srgbClr val="F1D512"/>
                </a:solidFill>
                <a:latin typeface="Open Sans" panose="020B0606030504020204" pitchFamily="34" charset="0"/>
                <a:ea typeface="Open Sans" panose="020B0606030504020204" pitchFamily="34" charset="0"/>
                <a:cs typeface="Open Sans" panose="020B0606030504020204" pitchFamily="34" charset="0"/>
              </a:rPr>
              <a:t>2024-2025</a:t>
            </a:r>
          </a:p>
        </p:txBody>
      </p:sp>
      <p:sp>
        <p:nvSpPr>
          <p:cNvPr id="6" name="Título 6">
            <a:extLst>
              <a:ext uri="{FF2B5EF4-FFF2-40B4-BE49-F238E27FC236}">
                <a16:creationId xmlns:a16="http://schemas.microsoft.com/office/drawing/2014/main" id="{B6798B7A-0D1C-4D7F-0283-8CB3D65E7E4F}"/>
              </a:ext>
            </a:extLst>
          </p:cNvPr>
          <p:cNvSpPr txBox="1">
            <a:spLocks/>
          </p:cNvSpPr>
          <p:nvPr/>
        </p:nvSpPr>
        <p:spPr>
          <a:xfrm>
            <a:off x="-125730" y="3336282"/>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500" dirty="0">
                <a:solidFill>
                  <a:srgbClr val="F1D512"/>
                </a:solidFill>
                <a:latin typeface="Open Sans" panose="020B0606030504020204" pitchFamily="34" charset="0"/>
                <a:ea typeface="Open Sans" panose="020B0606030504020204" pitchFamily="34" charset="0"/>
                <a:cs typeface="Open Sans" panose="020B0606030504020204" pitchFamily="34" charset="0"/>
              </a:rPr>
              <a:t>BARCELONA, SÁBADO 21 MARZO 2025</a:t>
            </a:r>
          </a:p>
        </p:txBody>
      </p:sp>
      <p:sp>
        <p:nvSpPr>
          <p:cNvPr id="7" name="Título 6">
            <a:extLst>
              <a:ext uri="{FF2B5EF4-FFF2-40B4-BE49-F238E27FC236}">
                <a16:creationId xmlns:a16="http://schemas.microsoft.com/office/drawing/2014/main" id="{6C85E7AB-FBAD-709A-0D4E-0D9CE0B64820}"/>
              </a:ext>
            </a:extLst>
          </p:cNvPr>
          <p:cNvSpPr txBox="1">
            <a:spLocks/>
          </p:cNvSpPr>
          <p:nvPr/>
        </p:nvSpPr>
        <p:spPr>
          <a:xfrm>
            <a:off x="-125730" y="1382094"/>
            <a:ext cx="12192000" cy="1183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SEMINARIOS PETS</a:t>
            </a:r>
          </a:p>
        </p:txBody>
      </p:sp>
      <p:sp>
        <p:nvSpPr>
          <p:cNvPr id="8" name="Título 6">
            <a:extLst>
              <a:ext uri="{FF2B5EF4-FFF2-40B4-BE49-F238E27FC236}">
                <a16:creationId xmlns:a16="http://schemas.microsoft.com/office/drawing/2014/main" id="{8D1BA99F-53BF-1BFC-C429-7C47D9873BA7}"/>
              </a:ext>
            </a:extLst>
          </p:cNvPr>
          <p:cNvSpPr txBox="1">
            <a:spLocks/>
          </p:cNvSpPr>
          <p:nvPr/>
        </p:nvSpPr>
        <p:spPr>
          <a:xfrm>
            <a:off x="-125731" y="2467563"/>
            <a:ext cx="12192000" cy="7890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
        <p:nvSpPr>
          <p:cNvPr id="9" name="Título 6">
            <a:extLst>
              <a:ext uri="{FF2B5EF4-FFF2-40B4-BE49-F238E27FC236}">
                <a16:creationId xmlns:a16="http://schemas.microsoft.com/office/drawing/2014/main" id="{19E1E930-9832-E6E7-3229-8F23B0E74E5D}"/>
              </a:ext>
            </a:extLst>
          </p:cNvPr>
          <p:cNvSpPr txBox="1">
            <a:spLocks/>
          </p:cNvSpPr>
          <p:nvPr/>
        </p:nvSpPr>
        <p:spPr>
          <a:xfrm>
            <a:off x="3596038" y="5454275"/>
            <a:ext cx="2791326" cy="475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Tree>
    <p:extLst>
      <p:ext uri="{BB962C8B-B14F-4D97-AF65-F5344CB8AC3E}">
        <p14:creationId xmlns:p14="http://schemas.microsoft.com/office/powerpoint/2010/main" val="158156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E9645EFC-33D9-07BA-311E-8D0FCF44EFBF}"/>
              </a:ext>
            </a:extLst>
          </p:cNvPr>
          <p:cNvPicPr>
            <a:picLocks noChangeAspect="1"/>
          </p:cNvPicPr>
          <p:nvPr/>
        </p:nvPicPr>
        <p:blipFill rotWithShape="1">
          <a:blip r:embed="rId3">
            <a:extLst>
              <a:ext uri="{28A0092B-C50C-407E-A947-70E740481C1C}">
                <a14:useLocalDpi xmlns:a14="http://schemas.microsoft.com/office/drawing/2010/main" val="0"/>
              </a:ext>
            </a:extLst>
          </a:blip>
          <a:srcRect r="58026"/>
          <a:stretch/>
        </p:blipFill>
        <p:spPr>
          <a:xfrm>
            <a:off x="4150895" y="4228189"/>
            <a:ext cx="3954379" cy="1814270"/>
          </a:xfrm>
          <a:prstGeom prst="rect">
            <a:avLst/>
          </a:prstGeom>
        </p:spPr>
      </p:pic>
      <p:sp>
        <p:nvSpPr>
          <p:cNvPr id="5" name="Título 6">
            <a:extLst>
              <a:ext uri="{FF2B5EF4-FFF2-40B4-BE49-F238E27FC236}">
                <a16:creationId xmlns:a16="http://schemas.microsoft.com/office/drawing/2014/main" id="{C43E384A-0BEA-79AA-8676-1E59A994340C}"/>
              </a:ext>
            </a:extLst>
          </p:cNvPr>
          <p:cNvSpPr txBox="1">
            <a:spLocks/>
          </p:cNvSpPr>
          <p:nvPr/>
        </p:nvSpPr>
        <p:spPr>
          <a:xfrm>
            <a:off x="0" y="809901"/>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200" b="1" dirty="0">
                <a:solidFill>
                  <a:srgbClr val="F1D512"/>
                </a:solidFill>
                <a:latin typeface="Open Sans" panose="020B0606030504020204" pitchFamily="34" charset="0"/>
                <a:ea typeface="Open Sans" panose="020B0606030504020204" pitchFamily="34" charset="0"/>
                <a:cs typeface="Open Sans" panose="020B0606030504020204" pitchFamily="34" charset="0"/>
              </a:rPr>
              <a:t>2025-2026</a:t>
            </a:r>
          </a:p>
        </p:txBody>
      </p:sp>
      <p:sp>
        <p:nvSpPr>
          <p:cNvPr id="6" name="Título 6">
            <a:extLst>
              <a:ext uri="{FF2B5EF4-FFF2-40B4-BE49-F238E27FC236}">
                <a16:creationId xmlns:a16="http://schemas.microsoft.com/office/drawing/2014/main" id="{B6798B7A-0D1C-4D7F-0283-8CB3D65E7E4F}"/>
              </a:ext>
            </a:extLst>
          </p:cNvPr>
          <p:cNvSpPr txBox="1">
            <a:spLocks/>
          </p:cNvSpPr>
          <p:nvPr/>
        </p:nvSpPr>
        <p:spPr>
          <a:xfrm>
            <a:off x="1" y="3336282"/>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500" dirty="0">
                <a:solidFill>
                  <a:srgbClr val="F1D512"/>
                </a:solidFill>
                <a:latin typeface="Open Sans" panose="020B0606030504020204" pitchFamily="34" charset="0"/>
                <a:ea typeface="Open Sans" panose="020B0606030504020204" pitchFamily="34" charset="0"/>
                <a:cs typeface="Open Sans" panose="020B0606030504020204" pitchFamily="34" charset="0"/>
              </a:rPr>
              <a:t>COMITÉ DISTRITAL DE [NOMBRE COMITÉ]</a:t>
            </a:r>
          </a:p>
        </p:txBody>
      </p:sp>
      <p:sp>
        <p:nvSpPr>
          <p:cNvPr id="7" name="Título 6">
            <a:extLst>
              <a:ext uri="{FF2B5EF4-FFF2-40B4-BE49-F238E27FC236}">
                <a16:creationId xmlns:a16="http://schemas.microsoft.com/office/drawing/2014/main" id="{6C85E7AB-FBAD-709A-0D4E-0D9CE0B64820}"/>
              </a:ext>
            </a:extLst>
          </p:cNvPr>
          <p:cNvSpPr txBox="1">
            <a:spLocks/>
          </p:cNvSpPr>
          <p:nvPr/>
        </p:nvSpPr>
        <p:spPr>
          <a:xfrm>
            <a:off x="1" y="1382094"/>
            <a:ext cx="12192000" cy="1183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TALLERES ONLINE</a:t>
            </a:r>
          </a:p>
        </p:txBody>
      </p:sp>
      <p:sp>
        <p:nvSpPr>
          <p:cNvPr id="8" name="Título 6">
            <a:extLst>
              <a:ext uri="{FF2B5EF4-FFF2-40B4-BE49-F238E27FC236}">
                <a16:creationId xmlns:a16="http://schemas.microsoft.com/office/drawing/2014/main" id="{8D1BA99F-53BF-1BFC-C429-7C47D9873BA7}"/>
              </a:ext>
            </a:extLst>
          </p:cNvPr>
          <p:cNvSpPr txBox="1">
            <a:spLocks/>
          </p:cNvSpPr>
          <p:nvPr/>
        </p:nvSpPr>
        <p:spPr>
          <a:xfrm>
            <a:off x="0" y="2467563"/>
            <a:ext cx="12192000" cy="7890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
        <p:nvSpPr>
          <p:cNvPr id="9" name="Título 6">
            <a:extLst>
              <a:ext uri="{FF2B5EF4-FFF2-40B4-BE49-F238E27FC236}">
                <a16:creationId xmlns:a16="http://schemas.microsoft.com/office/drawing/2014/main" id="{19E1E930-9832-E6E7-3229-8F23B0E74E5D}"/>
              </a:ext>
            </a:extLst>
          </p:cNvPr>
          <p:cNvSpPr txBox="1">
            <a:spLocks/>
          </p:cNvSpPr>
          <p:nvPr/>
        </p:nvSpPr>
        <p:spPr>
          <a:xfrm>
            <a:off x="3721769" y="5454275"/>
            <a:ext cx="2791326" cy="475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Tree>
    <p:extLst>
      <p:ext uri="{BB962C8B-B14F-4D97-AF65-F5344CB8AC3E}">
        <p14:creationId xmlns:p14="http://schemas.microsoft.com/office/powerpoint/2010/main" val="405564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B039D68-B3B4-D978-2A3D-88BF38125FC0}"/>
              </a:ext>
            </a:extLst>
          </p:cNvPr>
          <p:cNvSpPr>
            <a:spLocks noGrp="1"/>
          </p:cNvSpPr>
          <p:nvPr>
            <p:ph type="ctrTitle"/>
          </p:nvPr>
        </p:nvSpPr>
        <p:spPr/>
        <p:txBody>
          <a:bodyPr/>
          <a:lstStyle/>
          <a:p>
            <a:r>
              <a:rPr lang="es-ES" sz="4200" dirty="0"/>
              <a:t>PROGRAMA</a:t>
            </a:r>
          </a:p>
        </p:txBody>
      </p:sp>
      <p:sp>
        <p:nvSpPr>
          <p:cNvPr id="2" name="Google Shape;456;p16">
            <a:extLst>
              <a:ext uri="{FF2B5EF4-FFF2-40B4-BE49-F238E27FC236}">
                <a16:creationId xmlns:a16="http://schemas.microsoft.com/office/drawing/2014/main" id="{8D19D963-2A22-8BF1-2F0F-E4DFCCA23E6A}"/>
              </a:ext>
            </a:extLst>
          </p:cNvPr>
          <p:cNvSpPr/>
          <p:nvPr/>
        </p:nvSpPr>
        <p:spPr>
          <a:xfrm>
            <a:off x="2759509" y="2176626"/>
            <a:ext cx="3996965"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1</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2</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3</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4</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5</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6</a:t>
            </a:r>
            <a:endParaRPr dirty="0"/>
          </a:p>
        </p:txBody>
      </p:sp>
    </p:spTree>
    <p:extLst>
      <p:ext uri="{BB962C8B-B14F-4D97-AF65-F5344CB8AC3E}">
        <p14:creationId xmlns:p14="http://schemas.microsoft.com/office/powerpoint/2010/main" val="7752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B039D68-B3B4-D978-2A3D-88BF38125FC0}"/>
              </a:ext>
            </a:extLst>
          </p:cNvPr>
          <p:cNvSpPr>
            <a:spLocks noGrp="1"/>
          </p:cNvSpPr>
          <p:nvPr>
            <p:ph type="ctrTitle"/>
          </p:nvPr>
        </p:nvSpPr>
        <p:spPr/>
        <p:txBody>
          <a:bodyPr/>
          <a:lstStyle/>
          <a:p>
            <a:r>
              <a:rPr lang="es-ES" sz="4200" dirty="0"/>
              <a:t>PROGRAMA</a:t>
            </a:r>
          </a:p>
        </p:txBody>
      </p:sp>
      <p:sp>
        <p:nvSpPr>
          <p:cNvPr id="2" name="Google Shape;456;p16">
            <a:extLst>
              <a:ext uri="{FF2B5EF4-FFF2-40B4-BE49-F238E27FC236}">
                <a16:creationId xmlns:a16="http://schemas.microsoft.com/office/drawing/2014/main" id="{FD561EBA-EB96-E4E2-FB7D-F76251C89251}"/>
              </a:ext>
            </a:extLst>
          </p:cNvPr>
          <p:cNvSpPr/>
          <p:nvPr/>
        </p:nvSpPr>
        <p:spPr>
          <a:xfrm>
            <a:off x="2759509" y="2176626"/>
            <a:ext cx="3996965"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1</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2</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3</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4</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5</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6</a:t>
            </a:r>
            <a:endParaRPr dirty="0"/>
          </a:p>
        </p:txBody>
      </p:sp>
    </p:spTree>
    <p:extLst>
      <p:ext uri="{BB962C8B-B14F-4D97-AF65-F5344CB8AC3E}">
        <p14:creationId xmlns:p14="http://schemas.microsoft.com/office/powerpoint/2010/main" val="33303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fld id="{00000000-1234-1234-1234-123412341234}" type="slidenum">
              <a:rPr kumimoji="0" lang="es" sz="12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t>14</a:t>
            </a:fld>
            <a:endParaRPr kumimoji="0" sz="12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4" name="Google Shape;424;p11"/>
          <p:cNvSpPr txBox="1">
            <a:spLocks noGrp="1"/>
          </p:cNvSpPr>
          <p:nvPr>
            <p:ph type="body" idx="4294967295"/>
          </p:nvPr>
        </p:nvSpPr>
        <p:spPr>
          <a:xfrm>
            <a:off x="6654800" y="2141538"/>
            <a:ext cx="5537200" cy="7669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s" sz="4200" b="1" dirty="0">
                <a:solidFill>
                  <a:srgbClr val="006CB7"/>
                </a:solidFill>
                <a:latin typeface="Open Sans" panose="020B0606030504020204" pitchFamily="34" charset="0"/>
                <a:ea typeface="Open Sans" panose="020B0606030504020204" pitchFamily="34" charset="0"/>
                <a:cs typeface="Open Sans" panose="020B0606030504020204" pitchFamily="34" charset="0"/>
              </a:rPr>
              <a:t>TÍTULO</a:t>
            </a:r>
            <a:endParaRPr sz="4200" dirty="0">
              <a:solidFill>
                <a:srgbClr val="006C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5" name="Google Shape;425;p11"/>
          <p:cNvSpPr txBox="1">
            <a:spLocks noGrp="1"/>
          </p:cNvSpPr>
          <p:nvPr>
            <p:ph type="subTitle" idx="4294967295"/>
          </p:nvPr>
        </p:nvSpPr>
        <p:spPr>
          <a:xfrm>
            <a:off x="6654800" y="2961329"/>
            <a:ext cx="4987925" cy="197643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s" dirty="0">
                <a:solidFill>
                  <a:schemeClr val="tx1"/>
                </a:solidFill>
                <a:latin typeface="Open Sans" panose="020B0606030504020204" pitchFamily="34" charset="0"/>
                <a:ea typeface="Open Sans" panose="020B0606030504020204" pitchFamily="34" charset="0"/>
                <a:cs typeface="Open Sans" panose="020B0606030504020204" pitchFamily="34" charset="0"/>
              </a:rPr>
              <a:t>A</a:t>
            </a:r>
            <a:r>
              <a:rPr lang="es" sz="2800" b="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quí puedes poner texto. Si incluyes una fotografía a la izquierda, aquí podrías incluir el pie de foto.</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ctrTitle" idx="4294967295"/>
          </p:nvPr>
        </p:nvSpPr>
        <p:spPr>
          <a:xfrm>
            <a:off x="449179" y="2387600"/>
            <a:ext cx="4357688" cy="2082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5DAA"/>
              </a:buClr>
              <a:buSzPts val="4400"/>
              <a:buFont typeface="Open Sans"/>
              <a:buNone/>
            </a:pPr>
            <a:r>
              <a:rPr lang="es" sz="4400" b="1" i="0" u="none" strike="noStrike" cap="none" dirty="0">
                <a:solidFill>
                  <a:srgbClr val="006CB7"/>
                </a:solidFill>
                <a:latin typeface="Open Sans"/>
                <a:ea typeface="Open Sans"/>
                <a:cs typeface="Open Sans"/>
                <a:sym typeface="Open Sans"/>
              </a:rPr>
              <a:t>EL LEMA PRESIDENCIAL </a:t>
            </a:r>
            <a:r>
              <a:rPr lang="es" sz="4400" i="0" u="none" strike="noStrike" cap="none" dirty="0">
                <a:solidFill>
                  <a:srgbClr val="006CB7"/>
                </a:solidFill>
                <a:latin typeface="Open Sans"/>
                <a:ea typeface="Open Sans"/>
                <a:cs typeface="Open Sans"/>
                <a:sym typeface="Open Sans"/>
              </a:rPr>
              <a:t>2025 - 202</a:t>
            </a:r>
            <a:r>
              <a:rPr lang="es" dirty="0">
                <a:solidFill>
                  <a:srgbClr val="006CB7"/>
                </a:solidFill>
                <a:latin typeface="Open Sans"/>
                <a:ea typeface="Open Sans"/>
                <a:cs typeface="Open Sans"/>
                <a:sym typeface="Open Sans"/>
              </a:rPr>
              <a:t>6</a:t>
            </a:r>
            <a:r>
              <a:rPr lang="es" sz="4400" i="0" u="none" strike="noStrike" cap="none" dirty="0">
                <a:solidFill>
                  <a:srgbClr val="006CB7"/>
                </a:solidFill>
                <a:latin typeface="Open Sans"/>
                <a:ea typeface="Open Sans"/>
                <a:cs typeface="Open Sans"/>
                <a:sym typeface="Open Sans"/>
              </a:rPr>
              <a:t> </a:t>
            </a:r>
            <a:endParaRPr sz="4400" i="0" u="none" strike="noStrike" cap="none" dirty="0">
              <a:solidFill>
                <a:srgbClr val="006CB7"/>
              </a:solidFill>
              <a:latin typeface="Open Sans"/>
              <a:ea typeface="Open Sans"/>
              <a:cs typeface="Open Sans"/>
              <a:sym typeface="Open Sans"/>
            </a:endParaRPr>
          </a:p>
        </p:txBody>
      </p:sp>
      <p:pic>
        <p:nvPicPr>
          <p:cNvPr id="6" name="Imagen 5" descr="Imagen que contiene Logotipo&#10;&#10;El contenido generado por IA puede ser incorrecto.">
            <a:extLst>
              <a:ext uri="{FF2B5EF4-FFF2-40B4-BE49-F238E27FC236}">
                <a16:creationId xmlns:a16="http://schemas.microsoft.com/office/drawing/2014/main" id="{FF51206C-549A-CA49-E8E9-A7B103A80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a:extLst>
            <a:ext uri="{FF2B5EF4-FFF2-40B4-BE49-F238E27FC236}">
              <a16:creationId xmlns:a16="http://schemas.microsoft.com/office/drawing/2014/main" id="{5B8378CF-5801-2A88-38DB-0011B6E0A09D}"/>
            </a:ext>
          </a:extLst>
        </p:cNvPr>
        <p:cNvGrpSpPr/>
        <p:nvPr/>
      </p:nvGrpSpPr>
      <p:grpSpPr>
        <a:xfrm>
          <a:off x="0" y="0"/>
          <a:ext cx="0" cy="0"/>
          <a:chOff x="0" y="0"/>
          <a:chExt cx="0" cy="0"/>
        </a:xfrm>
      </p:grpSpPr>
      <p:pic>
        <p:nvPicPr>
          <p:cNvPr id="3" name="Imagen 2" descr="Logotipo, nombre de la empresa&#10;&#10;El contenido generado por IA puede ser incorrecto.">
            <a:extLst>
              <a:ext uri="{FF2B5EF4-FFF2-40B4-BE49-F238E27FC236}">
                <a16:creationId xmlns:a16="http://schemas.microsoft.com/office/drawing/2014/main" id="{97ED3DF6-BDE6-B492-9DAA-ABA87EDB2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44463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a:extLst>
            <a:ext uri="{FF2B5EF4-FFF2-40B4-BE49-F238E27FC236}">
              <a16:creationId xmlns:a16="http://schemas.microsoft.com/office/drawing/2014/main" id="{77517B1E-F742-994E-7BD1-DF4632E341DB}"/>
            </a:ext>
          </a:extLst>
        </p:cNvPr>
        <p:cNvGrpSpPr/>
        <p:nvPr/>
      </p:nvGrpSpPr>
      <p:grpSpPr>
        <a:xfrm>
          <a:off x="0" y="0"/>
          <a:ext cx="0" cy="0"/>
          <a:chOff x="0" y="0"/>
          <a:chExt cx="0" cy="0"/>
        </a:xfrm>
      </p:grpSpPr>
      <p:sp>
        <p:nvSpPr>
          <p:cNvPr id="431" name="Google Shape;431;p12">
            <a:extLst>
              <a:ext uri="{FF2B5EF4-FFF2-40B4-BE49-F238E27FC236}">
                <a16:creationId xmlns:a16="http://schemas.microsoft.com/office/drawing/2014/main" id="{7EC45EE8-561B-723F-5E8D-CDE65AC196A8}"/>
              </a:ext>
            </a:extLst>
          </p:cNvPr>
          <p:cNvSpPr txBox="1">
            <a:spLocks noGrp="1"/>
          </p:cNvSpPr>
          <p:nvPr>
            <p:ph type="ctrTitle" idx="4294967295"/>
          </p:nvPr>
        </p:nvSpPr>
        <p:spPr>
          <a:xfrm>
            <a:off x="449179" y="2387600"/>
            <a:ext cx="4357688" cy="2082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5DAA"/>
              </a:buClr>
              <a:buSzPts val="4400"/>
              <a:buFont typeface="Open Sans"/>
              <a:buNone/>
            </a:pPr>
            <a:r>
              <a:rPr lang="es" sz="4400" b="1" i="0" u="none" strike="noStrike" cap="none" dirty="0">
                <a:solidFill>
                  <a:srgbClr val="006CB7"/>
                </a:solidFill>
                <a:latin typeface="Open Sans"/>
                <a:ea typeface="Open Sans"/>
                <a:cs typeface="Open Sans"/>
                <a:sym typeface="Open Sans"/>
              </a:rPr>
              <a:t>EL LEMA PRESIDENCIAL </a:t>
            </a:r>
            <a:r>
              <a:rPr lang="es" sz="4400" i="0" u="none" strike="noStrike" cap="none" dirty="0">
                <a:solidFill>
                  <a:srgbClr val="006CB7"/>
                </a:solidFill>
                <a:latin typeface="Open Sans"/>
                <a:ea typeface="Open Sans"/>
                <a:cs typeface="Open Sans"/>
                <a:sym typeface="Open Sans"/>
              </a:rPr>
              <a:t>2025 - 2026 </a:t>
            </a:r>
            <a:endParaRPr sz="4400" i="0" u="none" strike="noStrike" cap="none" dirty="0">
              <a:solidFill>
                <a:srgbClr val="006CB7"/>
              </a:solidFill>
              <a:latin typeface="Open Sans"/>
              <a:ea typeface="Open Sans"/>
              <a:cs typeface="Open Sans"/>
              <a:sym typeface="Open Sans"/>
            </a:endParaRPr>
          </a:p>
        </p:txBody>
      </p:sp>
      <p:pic>
        <p:nvPicPr>
          <p:cNvPr id="3" name="Imagen 2" descr="Logotipo, nombre de la empresa&#10;&#10;El contenido generado por IA puede ser incorrecto.">
            <a:extLst>
              <a:ext uri="{FF2B5EF4-FFF2-40B4-BE49-F238E27FC236}">
                <a16:creationId xmlns:a16="http://schemas.microsoft.com/office/drawing/2014/main" id="{947736F2-4762-6696-4177-A8CEF6C26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343036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n 4" descr="Un grupo de hombres posando para una foto&#10;&#10;El contenido generado por IA puede ser incorrecto.">
            <a:extLst>
              <a:ext uri="{FF2B5EF4-FFF2-40B4-BE49-F238E27FC236}">
                <a16:creationId xmlns:a16="http://schemas.microsoft.com/office/drawing/2014/main" id="{6D92FA90-0C47-AA0A-6022-DDD77B3FAE35}"/>
              </a:ext>
            </a:extLst>
          </p:cNvPr>
          <p:cNvPicPr>
            <a:picLocks noChangeAspect="1"/>
          </p:cNvPicPr>
          <p:nvPr/>
        </p:nvPicPr>
        <p:blipFill>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278630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B956DA-9BE9-2986-3F47-B18581FEF1C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0D105B7-478F-4CEC-C111-EDFAE6D14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a pantalla de televisión encendida&#10;&#10;El contenido generado por IA puede ser incorrecto.">
            <a:extLst>
              <a:ext uri="{FF2B5EF4-FFF2-40B4-BE49-F238E27FC236}">
                <a16:creationId xmlns:a16="http://schemas.microsoft.com/office/drawing/2014/main" id="{C8D08C24-5073-91D4-9229-7D31A3A873EF}"/>
              </a:ext>
            </a:extLst>
          </p:cNvPr>
          <p:cNvPicPr>
            <a:picLocks noChangeAspect="1"/>
          </p:cNvPicPr>
          <p:nvPr/>
        </p:nvPicPr>
        <p:blipFill>
          <a:blip r:embed="rId3">
            <a:extLst>
              <a:ext uri="{28A0092B-C50C-407E-A947-70E740481C1C}">
                <a14:useLocalDpi xmlns:a14="http://schemas.microsoft.com/office/drawing/2010/main" val="0"/>
              </a:ext>
            </a:extLst>
          </a:blip>
          <a:srcRect t="12468"/>
          <a:stretch/>
        </p:blipFill>
        <p:spPr>
          <a:xfrm>
            <a:off x="20" y="1282"/>
            <a:ext cx="12191980" cy="6856718"/>
          </a:xfrm>
          <a:prstGeom prst="rect">
            <a:avLst/>
          </a:prstGeom>
        </p:spPr>
      </p:pic>
    </p:spTree>
    <p:extLst>
      <p:ext uri="{BB962C8B-B14F-4D97-AF65-F5344CB8AC3E}">
        <p14:creationId xmlns:p14="http://schemas.microsoft.com/office/powerpoint/2010/main" val="302643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
          <p:cNvSpPr txBox="1"/>
          <p:nvPr/>
        </p:nvSpPr>
        <p:spPr>
          <a:xfrm>
            <a:off x="3886543" y="1"/>
            <a:ext cx="7491343" cy="6858000"/>
          </a:xfrm>
          <a:prstGeom prst="rect">
            <a:avLst/>
          </a:prstGeom>
          <a:noFill/>
          <a:ln>
            <a:noFill/>
          </a:ln>
        </p:spPr>
        <p:txBody>
          <a:bodyPr spcFirstLastPara="1" wrap="square" lIns="91425" tIns="45700" rIns="91425" bIns="45700" anchor="ctr" anchorCtr="0">
            <a:noAutofit/>
          </a:bodyPr>
          <a:lstStyle/>
          <a:p>
            <a:pPr marL="231775" marR="0" lvl="0" indent="-231775" algn="l" rtl="0">
              <a:lnSpc>
                <a:spcPct val="100000"/>
              </a:lnSpc>
              <a:spcBef>
                <a:spcPts val="0"/>
              </a:spcBef>
              <a:spcAft>
                <a:spcPts val="0"/>
              </a:spcAft>
              <a:buClr>
                <a:srgbClr val="48595D"/>
              </a:buClr>
              <a:buSzPts val="1800"/>
              <a:buFont typeface="Arial"/>
              <a:buNone/>
            </a:pPr>
            <a:r>
              <a:rPr lang="es" sz="1800" b="1" i="0" u="none" strike="noStrike" cap="none" dirty="0">
                <a:solidFill>
                  <a:srgbClr val="022DA8"/>
                </a:solidFill>
                <a:latin typeface="Arial"/>
                <a:ea typeface="Arial"/>
                <a:cs typeface="Arial"/>
                <a:sym typeface="Arial"/>
              </a:rPr>
              <a:t>Para insertar gráficos </a:t>
            </a:r>
            <a:endParaRPr dirty="0">
              <a:solidFill>
                <a:srgbClr val="022DA8"/>
              </a:solidFill>
            </a:endParaRPr>
          </a:p>
          <a:p>
            <a:pPr marL="231775" marR="0" lvl="0" indent="-231775" algn="l" rtl="0">
              <a:lnSpc>
                <a:spcPct val="100000"/>
              </a:lnSpc>
              <a:spcBef>
                <a:spcPts val="0"/>
              </a:spcBef>
              <a:spcAft>
                <a:spcPts val="0"/>
              </a:spcAft>
              <a:buClr>
                <a:srgbClr val="48595D"/>
              </a:buClr>
              <a:buSzPts val="1800"/>
              <a:buFont typeface="Arial"/>
              <a:buNone/>
            </a:pPr>
            <a:r>
              <a:rPr lang="es" sz="1800" b="1" i="0" u="none" strike="noStrike" cap="none" dirty="0">
                <a:solidFill>
                  <a:srgbClr val="022DA8"/>
                </a:solidFill>
                <a:latin typeface="Arial"/>
                <a:ea typeface="Arial"/>
                <a:cs typeface="Arial"/>
                <a:sym typeface="Arial"/>
              </a:rPr>
              <a:t>(incluidos gráficas, tablas, etc.):</a:t>
            </a:r>
            <a:endParaRPr dirty="0">
              <a:solidFill>
                <a:srgbClr val="022DA8"/>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22DA8"/>
                </a:solidFill>
                <a:latin typeface="Arial"/>
                <a:ea typeface="Arial"/>
                <a:cs typeface="Arial"/>
                <a:sym typeface="Arial"/>
              </a:rPr>
              <a:t>Haz una captura de pantalla de un gráfico o tabla que hayas creado en otro lugar (por ejemplo, Excel) y sigue las instrucciones que aparecen a continuación en «Cómo reemplazar fotografías».</a:t>
            </a:r>
            <a:endParaRPr dirty="0">
              <a:solidFill>
                <a:srgbClr val="022DA8"/>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22DA8"/>
                </a:solidFill>
                <a:latin typeface="Arial"/>
                <a:ea typeface="Arial"/>
                <a:cs typeface="Arial"/>
                <a:sym typeface="Arial"/>
              </a:rPr>
              <a:t>Crea un gráfico o tabla dirigiéndote a la pestaña «Insertar», y luego haz clic en «Gráfico» en la sección «Ilustraciones». Elige el tipo de gráfico y luego incluye los datos que correspondan en la ventana de Excel. Haz doble clic en el gráfico para volver a acceder a los datos más tarde.</a:t>
            </a:r>
            <a:endParaRPr dirty="0">
              <a:solidFill>
                <a:srgbClr val="022DA8"/>
              </a:solidFill>
            </a:endParaRPr>
          </a:p>
          <a:p>
            <a:pPr marL="231775" marR="0" lvl="0" indent="-231775" algn="l" rtl="0">
              <a:lnSpc>
                <a:spcPct val="100000"/>
              </a:lnSpc>
              <a:spcBef>
                <a:spcPts val="0"/>
              </a:spcBef>
              <a:spcAft>
                <a:spcPts val="0"/>
              </a:spcAft>
              <a:buClr>
                <a:srgbClr val="888888"/>
              </a:buClr>
              <a:buSzPts val="1200"/>
              <a:buFont typeface="Calibri"/>
              <a:buNone/>
            </a:pPr>
            <a:endParaRPr sz="1200" b="1" i="0" u="none" strike="noStrike" cap="none" dirty="0">
              <a:solidFill>
                <a:srgbClr val="022DA8"/>
              </a:solidFill>
              <a:latin typeface="Arial"/>
              <a:ea typeface="Arial"/>
              <a:cs typeface="Arial"/>
              <a:sym typeface="Arial"/>
            </a:endParaRPr>
          </a:p>
          <a:p>
            <a:pPr marL="231775" marR="0" lvl="0" indent="-231775" algn="l" rtl="0">
              <a:lnSpc>
                <a:spcPct val="100000"/>
              </a:lnSpc>
              <a:spcBef>
                <a:spcPts val="0"/>
              </a:spcBef>
              <a:spcAft>
                <a:spcPts val="0"/>
              </a:spcAft>
              <a:buClr>
                <a:srgbClr val="888888"/>
              </a:buClr>
              <a:buSzPts val="1200"/>
              <a:buFont typeface="Calibri"/>
              <a:buNone/>
            </a:pPr>
            <a:endParaRPr sz="1200" b="1" i="0" u="none" strike="noStrike" cap="none" dirty="0">
              <a:solidFill>
                <a:srgbClr val="022DA8"/>
              </a:solidFill>
              <a:latin typeface="Arial"/>
              <a:ea typeface="Arial"/>
              <a:cs typeface="Arial"/>
              <a:sym typeface="Arial"/>
            </a:endParaRPr>
          </a:p>
          <a:p>
            <a:pPr marL="9525" marR="0" lvl="0" indent="-9525" algn="l" rtl="0">
              <a:lnSpc>
                <a:spcPct val="100000"/>
              </a:lnSpc>
              <a:spcBef>
                <a:spcPts val="0"/>
              </a:spcBef>
              <a:spcAft>
                <a:spcPts val="0"/>
              </a:spcAft>
              <a:buClr>
                <a:srgbClr val="48595D"/>
              </a:buClr>
              <a:buSzPts val="1800"/>
              <a:buFont typeface="Arial"/>
              <a:buNone/>
            </a:pPr>
            <a:r>
              <a:rPr lang="es" sz="1800" b="1" i="0" u="none" strike="noStrike" cap="none" dirty="0">
                <a:solidFill>
                  <a:srgbClr val="022DA8"/>
                </a:solidFill>
                <a:latin typeface="Arial"/>
                <a:ea typeface="Arial"/>
                <a:cs typeface="Arial"/>
                <a:sym typeface="Arial"/>
              </a:rPr>
              <a:t>Cómo reemplazar fotografías </a:t>
            </a:r>
            <a:br>
              <a:rPr lang="es" sz="1800" b="1" i="0" u="none" strike="noStrike" cap="none" dirty="0">
                <a:solidFill>
                  <a:srgbClr val="022DA8"/>
                </a:solidFill>
                <a:latin typeface="Arial"/>
                <a:ea typeface="Arial"/>
                <a:cs typeface="Arial"/>
                <a:sym typeface="Arial"/>
              </a:rPr>
            </a:br>
            <a:r>
              <a:rPr lang="es" sz="1800" b="1" i="0" u="none" strike="noStrike" cap="none" dirty="0">
                <a:solidFill>
                  <a:srgbClr val="022DA8"/>
                </a:solidFill>
                <a:latin typeface="Arial"/>
                <a:ea typeface="Arial"/>
                <a:cs typeface="Arial"/>
                <a:sym typeface="Arial"/>
              </a:rPr>
              <a:t>(o mapas, gráficos, tablas, etc.):</a:t>
            </a:r>
            <a:endParaRPr dirty="0">
              <a:solidFill>
                <a:srgbClr val="022DA8"/>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22DA8"/>
                </a:solidFill>
                <a:latin typeface="Arial"/>
                <a:ea typeface="Arial"/>
                <a:cs typeface="Arial"/>
                <a:sym typeface="Arial"/>
              </a:rPr>
              <a:t>Borra la fotografía existente y luego copia y pega una tuya.</a:t>
            </a:r>
            <a:endParaRPr dirty="0">
              <a:solidFill>
                <a:srgbClr val="022DA8"/>
              </a:solidFill>
            </a:endParaRPr>
          </a:p>
          <a:p>
            <a:pPr marL="114300" marR="0" lvl="1" indent="-114300" algn="l" rtl="0">
              <a:lnSpc>
                <a:spcPct val="100000"/>
              </a:lnSpc>
              <a:spcBef>
                <a:spcPts val="0"/>
              </a:spcBef>
              <a:spcAft>
                <a:spcPts val="0"/>
              </a:spcAft>
              <a:buClr>
                <a:srgbClr val="48595D"/>
              </a:buClr>
              <a:buSzPts val="1400"/>
              <a:buFont typeface="Arial"/>
              <a:buNone/>
            </a:pPr>
            <a:r>
              <a:rPr lang="es" sz="1400" b="0" i="0" u="none" strike="noStrike" cap="none" dirty="0">
                <a:solidFill>
                  <a:srgbClr val="022DA8"/>
                </a:solidFill>
                <a:latin typeface="Arial"/>
                <a:ea typeface="Arial"/>
                <a:cs typeface="Arial"/>
                <a:sym typeface="Arial"/>
              </a:rPr>
              <a:t>o</a:t>
            </a:r>
            <a:endParaRPr dirty="0">
              <a:solidFill>
                <a:srgbClr val="022DA8"/>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22DA8"/>
                </a:solidFill>
                <a:latin typeface="Arial"/>
                <a:ea typeface="Arial"/>
                <a:cs typeface="Arial"/>
                <a:sym typeface="Arial"/>
              </a:rPr>
              <a:t>Borra la fotografía existente y reemplázala con una tuya empleando la pestaña «Insertar».</a:t>
            </a:r>
            <a:endParaRPr dirty="0">
              <a:solidFill>
                <a:srgbClr val="022DA8"/>
              </a:solidFill>
            </a:endParaRPr>
          </a:p>
          <a:p>
            <a:pPr marL="114300" marR="0" lvl="1" indent="-114300" algn="l" rtl="0">
              <a:lnSpc>
                <a:spcPct val="100000"/>
              </a:lnSpc>
              <a:spcBef>
                <a:spcPts val="0"/>
              </a:spcBef>
              <a:spcAft>
                <a:spcPts val="0"/>
              </a:spcAft>
              <a:buClr>
                <a:srgbClr val="48595D"/>
              </a:buClr>
              <a:buSzPts val="1400"/>
              <a:buFont typeface="Arial"/>
              <a:buNone/>
            </a:pPr>
            <a:r>
              <a:rPr lang="es" sz="1400" b="0" i="0" u="none" strike="noStrike" cap="none" dirty="0">
                <a:solidFill>
                  <a:srgbClr val="022DA8"/>
                </a:solidFill>
                <a:latin typeface="Arial"/>
                <a:ea typeface="Arial"/>
                <a:cs typeface="Arial"/>
                <a:sym typeface="Arial"/>
              </a:rPr>
              <a:t>o</a:t>
            </a:r>
            <a:endParaRPr dirty="0">
              <a:solidFill>
                <a:srgbClr val="022DA8"/>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22DA8"/>
                </a:solidFill>
                <a:latin typeface="Arial"/>
                <a:ea typeface="Arial"/>
                <a:cs typeface="Arial"/>
                <a:sym typeface="Arial"/>
              </a:rPr>
              <a:t>Haz clic en la foto existente y selecciona «Cambiar imagen».</a:t>
            </a:r>
            <a:endParaRPr dirty="0">
              <a:solidFill>
                <a:srgbClr val="022DA8"/>
              </a:solidFill>
            </a:endParaRPr>
          </a:p>
          <a:p>
            <a:pPr marL="231775" marR="0" lvl="0" indent="-231775" algn="l" rtl="0">
              <a:lnSpc>
                <a:spcPct val="100000"/>
              </a:lnSpc>
              <a:spcBef>
                <a:spcPts val="0"/>
              </a:spcBef>
              <a:spcAft>
                <a:spcPts val="0"/>
              </a:spcAft>
              <a:buClr>
                <a:srgbClr val="888888"/>
              </a:buClr>
              <a:buSzPts val="1200"/>
              <a:buFont typeface="Calibri"/>
              <a:buNone/>
            </a:pPr>
            <a:endParaRPr sz="1200" b="1" i="0" u="none" strike="noStrike" cap="none" dirty="0">
              <a:solidFill>
                <a:srgbClr val="022DA8"/>
              </a:solidFill>
              <a:latin typeface="Arial"/>
              <a:ea typeface="Arial"/>
              <a:cs typeface="Arial"/>
              <a:sym typeface="Arial"/>
            </a:endParaRPr>
          </a:p>
          <a:p>
            <a:pPr marL="231775" marR="0" lvl="0" indent="-231775" algn="l" rtl="0">
              <a:lnSpc>
                <a:spcPct val="100000"/>
              </a:lnSpc>
              <a:spcBef>
                <a:spcPts val="0"/>
              </a:spcBef>
              <a:spcAft>
                <a:spcPts val="0"/>
              </a:spcAft>
              <a:buClr>
                <a:srgbClr val="888888"/>
              </a:buClr>
              <a:buSzPts val="1200"/>
              <a:buFont typeface="Calibri"/>
              <a:buNone/>
            </a:pPr>
            <a:endParaRPr sz="1200" b="1" i="0" u="none" strike="noStrike" cap="none" dirty="0">
              <a:solidFill>
                <a:srgbClr val="022DA8"/>
              </a:solidFill>
              <a:latin typeface="Arial"/>
              <a:ea typeface="Arial"/>
              <a:cs typeface="Arial"/>
              <a:sym typeface="Arial"/>
            </a:endParaRPr>
          </a:p>
          <a:p>
            <a:pPr marL="231775" marR="0" lvl="0" indent="-231775" algn="l" rtl="0">
              <a:lnSpc>
                <a:spcPct val="100000"/>
              </a:lnSpc>
              <a:spcBef>
                <a:spcPts val="0"/>
              </a:spcBef>
              <a:spcAft>
                <a:spcPts val="0"/>
              </a:spcAft>
              <a:buClr>
                <a:srgbClr val="48595D"/>
              </a:buClr>
              <a:buSzPts val="1800"/>
              <a:buFont typeface="Arial"/>
              <a:buNone/>
            </a:pPr>
            <a:r>
              <a:rPr lang="es" sz="1800" b="1" i="0" u="none" strike="noStrike" cap="none" dirty="0">
                <a:solidFill>
                  <a:srgbClr val="022DA8"/>
                </a:solidFill>
                <a:latin typeface="Arial"/>
                <a:ea typeface="Arial"/>
                <a:cs typeface="Arial"/>
                <a:sym typeface="Arial"/>
              </a:rPr>
              <a:t>Para poner tu nueva fotografía detrás de un texto, logotipo, etc.:</a:t>
            </a:r>
            <a:endParaRPr dirty="0">
              <a:solidFill>
                <a:srgbClr val="022DA8"/>
              </a:solidFill>
            </a:endParaRPr>
          </a:p>
          <a:p>
            <a:pPr marL="114300" marR="0" lvl="1" indent="-114300" algn="l" rtl="0">
              <a:lnSpc>
                <a:spcPct val="100000"/>
              </a:lnSpc>
              <a:spcBef>
                <a:spcPts val="0"/>
              </a:spcBef>
              <a:spcAft>
                <a:spcPts val="0"/>
              </a:spcAft>
              <a:buClr>
                <a:srgbClr val="48595D"/>
              </a:buClr>
              <a:buSzPts val="1400"/>
              <a:buFont typeface="Arial"/>
              <a:buChar char="•"/>
            </a:pPr>
            <a:r>
              <a:rPr lang="es" sz="1400" b="0" i="0" u="none" strike="noStrike" cap="none" dirty="0">
                <a:solidFill>
                  <a:srgbClr val="022DA8"/>
                </a:solidFill>
                <a:latin typeface="Arial"/>
                <a:ea typeface="Arial"/>
                <a:cs typeface="Arial"/>
                <a:sym typeface="Arial"/>
              </a:rPr>
              <a:t>Haz clic en el botón derecho del ratón y selecciona «Enviar al fondo».</a:t>
            </a:r>
            <a:endParaRPr dirty="0">
              <a:solidFill>
                <a:srgbClr val="022DA8"/>
              </a:solidFill>
            </a:endParaRPr>
          </a:p>
        </p:txBody>
      </p:sp>
      <p:sp>
        <p:nvSpPr>
          <p:cNvPr id="361" name="Google Shape;361;p2"/>
          <p:cNvSpPr txBox="1"/>
          <p:nvPr/>
        </p:nvSpPr>
        <p:spPr>
          <a:xfrm>
            <a:off x="463722" y="0"/>
            <a:ext cx="4688570" cy="6858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2800"/>
              <a:buFont typeface="Arial"/>
              <a:buNone/>
            </a:pPr>
            <a:r>
              <a:rPr lang="es" sz="2800" b="1" i="0" u="none" strike="noStrike" cap="none" dirty="0">
                <a:solidFill>
                  <a:srgbClr val="022DA8"/>
                </a:solidFill>
                <a:highlight>
                  <a:srgbClr val="D9185C"/>
                </a:highlight>
                <a:latin typeface="Arial"/>
                <a:ea typeface="Arial"/>
                <a:cs typeface="Arial"/>
                <a:sym typeface="Arial"/>
              </a:rPr>
              <a:t> </a:t>
            </a:r>
            <a:r>
              <a:rPr lang="es" sz="1600" b="0" i="0" u="none" strike="noStrike" cap="none" dirty="0">
                <a:solidFill>
                  <a:srgbClr val="022DA8"/>
                </a:solidFill>
                <a:highlight>
                  <a:srgbClr val="D9185C"/>
                </a:highlight>
                <a:latin typeface="Arial"/>
                <a:ea typeface="Arial"/>
                <a:cs typeface="Arial"/>
                <a:sym typeface="Arial"/>
              </a:rPr>
              <a:t>  </a:t>
            </a:r>
            <a:endParaRPr dirty="0">
              <a:solidFill>
                <a:srgbClr val="022DA8"/>
              </a:solidFill>
            </a:endParaRPr>
          </a:p>
          <a:p>
            <a:pPr marL="0" marR="0" lvl="0" indent="0" algn="l" rtl="0">
              <a:lnSpc>
                <a:spcPct val="90000"/>
              </a:lnSpc>
              <a:spcBef>
                <a:spcPts val="0"/>
              </a:spcBef>
              <a:spcAft>
                <a:spcPts val="0"/>
              </a:spcAft>
              <a:buClr>
                <a:srgbClr val="D91B5C"/>
              </a:buClr>
              <a:buSzPts val="3600"/>
              <a:buFont typeface="Arial"/>
              <a:buNone/>
            </a:pPr>
            <a:r>
              <a:rPr lang="es" sz="3600" b="1" i="0" u="none" strike="noStrike" cap="none" dirty="0">
                <a:solidFill>
                  <a:srgbClr val="005DAA"/>
                </a:solidFill>
                <a:latin typeface="Arial"/>
                <a:ea typeface="Arial"/>
                <a:cs typeface="Arial"/>
                <a:sym typeface="Arial"/>
              </a:rPr>
              <a:t>Gráficos</a:t>
            </a:r>
            <a:endParaRPr dirty="0">
              <a:solidFill>
                <a:srgbClr val="005DAA"/>
              </a:solidFill>
            </a:endParaRPr>
          </a:p>
          <a:p>
            <a:pPr marL="0" marR="0" lvl="0" indent="0" algn="l" rtl="0">
              <a:lnSpc>
                <a:spcPct val="90000"/>
              </a:lnSpc>
              <a:spcBef>
                <a:spcPts val="0"/>
              </a:spcBef>
              <a:spcAft>
                <a:spcPts val="0"/>
              </a:spcAft>
              <a:buClr>
                <a:srgbClr val="D91B5C"/>
              </a:buClr>
              <a:buSzPts val="3600"/>
              <a:buFont typeface="Arial"/>
              <a:buNone/>
            </a:pPr>
            <a:r>
              <a:rPr lang="es-ES" sz="3600" b="1" i="0" u="none" strike="noStrike" cap="none" dirty="0">
                <a:solidFill>
                  <a:srgbClr val="005DAA"/>
                </a:solidFill>
                <a:latin typeface="Arial"/>
                <a:ea typeface="Arial"/>
                <a:cs typeface="Arial"/>
                <a:sym typeface="Arial"/>
              </a:rPr>
              <a:t>y</a:t>
            </a:r>
            <a:r>
              <a:rPr lang="es" sz="3600" b="1" i="0" u="none" strike="noStrike" cap="none" dirty="0">
                <a:solidFill>
                  <a:srgbClr val="005DAA"/>
                </a:solidFill>
                <a:latin typeface="Arial"/>
                <a:ea typeface="Arial"/>
                <a:cs typeface="Arial"/>
                <a:sym typeface="Arial"/>
              </a:rPr>
              <a:t> Fotografías</a:t>
            </a:r>
            <a:endParaRPr sz="3600" b="1" i="0" u="none" strike="noStrike" cap="none" dirty="0">
              <a:solidFill>
                <a:srgbClr val="005DAA"/>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parado, hombre, frente, corte&#10;&#10;El contenido generado por IA puede ser incorrecto.">
            <a:extLst>
              <a:ext uri="{FF2B5EF4-FFF2-40B4-BE49-F238E27FC236}">
                <a16:creationId xmlns:a16="http://schemas.microsoft.com/office/drawing/2014/main" id="{F2D1E9F6-04B2-A819-FECD-0448F3D19453}"/>
              </a:ext>
            </a:extLst>
          </p:cNvPr>
          <p:cNvPicPr>
            <a:picLocks noChangeAspect="1"/>
          </p:cNvPicPr>
          <p:nvPr/>
        </p:nvPicPr>
        <p:blipFill>
          <a:blip r:embed="rId3">
            <a:extLst>
              <a:ext uri="{28A0092B-C50C-407E-A947-70E740481C1C}">
                <a14:useLocalDpi xmlns:a14="http://schemas.microsoft.com/office/drawing/2010/main" val="0"/>
              </a:ext>
            </a:extLst>
          </a:blip>
          <a:srcRect b="10000"/>
          <a:stretch/>
        </p:blipFill>
        <p:spPr>
          <a:xfrm>
            <a:off x="20" y="10"/>
            <a:ext cx="12191980" cy="685799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Tree>
    <p:extLst>
      <p:ext uri="{BB962C8B-B14F-4D97-AF65-F5344CB8AC3E}">
        <p14:creationId xmlns:p14="http://schemas.microsoft.com/office/powerpoint/2010/main" val="2103428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personas en un escenario&#10;&#10;El contenido generado por IA puede ser incorrecto.">
            <a:extLst>
              <a:ext uri="{FF2B5EF4-FFF2-40B4-BE49-F238E27FC236}">
                <a16:creationId xmlns:a16="http://schemas.microsoft.com/office/drawing/2014/main" id="{B27663CE-BCCD-4CA3-3EBD-0981154CE8BC}"/>
              </a:ext>
            </a:extLst>
          </p:cNvPr>
          <p:cNvPicPr>
            <a:picLocks noChangeAspect="1"/>
          </p:cNvPicPr>
          <p:nvPr/>
        </p:nvPicPr>
        <p:blipFill>
          <a:blip r:embed="rId2">
            <a:extLst>
              <a:ext uri="{28A0092B-C50C-407E-A947-70E740481C1C}">
                <a14:useLocalDpi xmlns:a14="http://schemas.microsoft.com/office/drawing/2010/main" val="0"/>
              </a:ext>
            </a:extLst>
          </a:blip>
          <a:srcRect b="10017"/>
          <a:stretch/>
        </p:blipFill>
        <p:spPr>
          <a:xfrm>
            <a:off x="20" y="1282"/>
            <a:ext cx="12191980" cy="6856718"/>
          </a:xfrm>
          <a:prstGeom prst="rect">
            <a:avLst/>
          </a:prstGeom>
        </p:spPr>
      </p:pic>
    </p:spTree>
    <p:extLst>
      <p:ext uri="{BB962C8B-B14F-4D97-AF65-F5344CB8AC3E}">
        <p14:creationId xmlns:p14="http://schemas.microsoft.com/office/powerpoint/2010/main" val="1090147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2C7A92-46D6-F60E-967C-E7FFA5F6F87F}"/>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F3F6482-3CFD-5E49-3891-F421DD5D8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par de personas sonriendo&#10;&#10;El contenido generado por IA puede ser incorrecto.">
            <a:extLst>
              <a:ext uri="{FF2B5EF4-FFF2-40B4-BE49-F238E27FC236}">
                <a16:creationId xmlns:a16="http://schemas.microsoft.com/office/drawing/2014/main" id="{7BD5E327-093C-1F4A-7F69-75D9F6E2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40205"/>
            <a:ext cx="6903452" cy="5177589"/>
          </a:xfrm>
          <a:prstGeom prst="rect">
            <a:avLst/>
          </a:prstGeom>
        </p:spPr>
      </p:pic>
      <p:pic>
        <p:nvPicPr>
          <p:cNvPr id="6" name="Imagen 5" descr="Un grupo de personas frente a una tienda&#10;&#10;El contenido generado por IA puede ser incorrecto.">
            <a:extLst>
              <a:ext uri="{FF2B5EF4-FFF2-40B4-BE49-F238E27FC236}">
                <a16:creationId xmlns:a16="http://schemas.microsoft.com/office/drawing/2014/main" id="{D3CDC912-835A-3A0A-2A82-B23120308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411" y="840205"/>
            <a:ext cx="5177589" cy="5177589"/>
          </a:xfrm>
          <a:prstGeom prst="rect">
            <a:avLst/>
          </a:prstGeom>
        </p:spPr>
      </p:pic>
    </p:spTree>
    <p:extLst>
      <p:ext uri="{BB962C8B-B14F-4D97-AF65-F5344CB8AC3E}">
        <p14:creationId xmlns:p14="http://schemas.microsoft.com/office/powerpoint/2010/main" val="178693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F86A57-38F4-C16A-79F5-D4CD441CBC9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C14C66F-04B9-F5CD-2133-63AF67283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hombres sonriendo&#10;&#10;El contenido generado por IA puede ser incorrecto.">
            <a:extLst>
              <a:ext uri="{FF2B5EF4-FFF2-40B4-BE49-F238E27FC236}">
                <a16:creationId xmlns:a16="http://schemas.microsoft.com/office/drawing/2014/main" id="{2865FB47-F0E3-7D3E-A1FE-C7C59912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976" y="0"/>
            <a:ext cx="5143500" cy="6858000"/>
          </a:xfrm>
          <a:prstGeom prst="rect">
            <a:avLst/>
          </a:prstGeom>
        </p:spPr>
      </p:pic>
      <p:pic>
        <p:nvPicPr>
          <p:cNvPr id="6" name="Imagen 5" descr="Un grupo de gente sentados a la mesa comiendo&#10;&#10;El contenido generado por IA puede ser incorrecto.">
            <a:extLst>
              <a:ext uri="{FF2B5EF4-FFF2-40B4-BE49-F238E27FC236}">
                <a16:creationId xmlns:a16="http://schemas.microsoft.com/office/drawing/2014/main" id="{9767009A-EC9D-A33E-F5AA-D29EE2E72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75799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AA552A-E1C3-7D96-91E3-78F9C46975C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personas posando para la cámara con un traje de color negro&#10;&#10;El contenido generado por IA puede ser incorrecto.">
            <a:extLst>
              <a:ext uri="{FF2B5EF4-FFF2-40B4-BE49-F238E27FC236}">
                <a16:creationId xmlns:a16="http://schemas.microsoft.com/office/drawing/2014/main" id="{B768E942-0D8D-7410-5E62-ADE68C67B73D}"/>
              </a:ext>
            </a:extLst>
          </p:cNvPr>
          <p:cNvPicPr>
            <a:picLocks noChangeAspect="1"/>
          </p:cNvPicPr>
          <p:nvPr/>
        </p:nvPicPr>
        <p:blipFill>
          <a:blip r:embed="rId2">
            <a:extLst>
              <a:ext uri="{28A0092B-C50C-407E-A947-70E740481C1C}">
                <a14:useLocalDpi xmlns:a14="http://schemas.microsoft.com/office/drawing/2010/main" val="0"/>
              </a:ext>
            </a:extLst>
          </a:blip>
          <a:srcRect r="425" b="-1"/>
          <a:stretch/>
        </p:blipFill>
        <p:spPr>
          <a:xfrm>
            <a:off x="20" y="1282"/>
            <a:ext cx="12191980" cy="6856718"/>
          </a:xfrm>
          <a:prstGeom prst="rect">
            <a:avLst/>
          </a:prstGeom>
        </p:spPr>
      </p:pic>
    </p:spTree>
    <p:extLst>
      <p:ext uri="{BB962C8B-B14F-4D97-AF65-F5344CB8AC3E}">
        <p14:creationId xmlns:p14="http://schemas.microsoft.com/office/powerpoint/2010/main" val="3726662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19F1DD-E685-C9DC-319D-987A1034E7D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posando por un foto&#10;&#10;El contenido generado por IA puede ser incorrecto.">
            <a:extLst>
              <a:ext uri="{FF2B5EF4-FFF2-40B4-BE49-F238E27FC236}">
                <a16:creationId xmlns:a16="http://schemas.microsoft.com/office/drawing/2014/main" id="{E5373997-DEAC-0015-BDA6-587374134AE3}"/>
              </a:ext>
            </a:extLst>
          </p:cNvPr>
          <p:cNvPicPr>
            <a:picLocks noChangeAspect="1"/>
          </p:cNvPicPr>
          <p:nvPr/>
        </p:nvPicPr>
        <p:blipFill>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Tree>
    <p:extLst>
      <p:ext uri="{BB962C8B-B14F-4D97-AF65-F5344CB8AC3E}">
        <p14:creationId xmlns:p14="http://schemas.microsoft.com/office/powerpoint/2010/main" val="3840580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DE6D60-5078-5184-F5DB-10FB000DB820}"/>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hombres posando para una foto&#10;&#10;El contenido generado por IA puede ser incorrecto.">
            <a:extLst>
              <a:ext uri="{FF2B5EF4-FFF2-40B4-BE49-F238E27FC236}">
                <a16:creationId xmlns:a16="http://schemas.microsoft.com/office/drawing/2014/main" id="{1905DD41-D347-7208-DF0E-B9D9962B0F50}"/>
              </a:ext>
            </a:extLst>
          </p:cNvPr>
          <p:cNvPicPr>
            <a:picLocks noChangeAspect="1"/>
          </p:cNvPicPr>
          <p:nvPr/>
        </p:nvPicPr>
        <p:blipFill>
          <a:blip r:embed="rId2">
            <a:extLst>
              <a:ext uri="{28A0092B-C50C-407E-A947-70E740481C1C}">
                <a14:useLocalDpi xmlns:a14="http://schemas.microsoft.com/office/drawing/2010/main" val="0"/>
              </a:ext>
            </a:extLst>
          </a:blip>
          <a:srcRect b="11084"/>
          <a:stretch/>
        </p:blipFill>
        <p:spPr>
          <a:xfrm>
            <a:off x="20" y="1282"/>
            <a:ext cx="12191980" cy="6856718"/>
          </a:xfrm>
          <a:prstGeom prst="rect">
            <a:avLst/>
          </a:prstGeom>
        </p:spPr>
      </p:pic>
    </p:spTree>
    <p:extLst>
      <p:ext uri="{BB962C8B-B14F-4D97-AF65-F5344CB8AC3E}">
        <p14:creationId xmlns:p14="http://schemas.microsoft.com/office/powerpoint/2010/main" val="3785324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E2A763-C829-BE88-7E64-AB36F861FD20}"/>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 par de personas de pie&#10;&#10;El contenido generado por IA puede ser incorrecto.">
            <a:extLst>
              <a:ext uri="{FF2B5EF4-FFF2-40B4-BE49-F238E27FC236}">
                <a16:creationId xmlns:a16="http://schemas.microsoft.com/office/drawing/2014/main" id="{0FE3BF1E-4C71-451C-848A-E62DE0BC8D28}"/>
              </a:ext>
            </a:extLst>
          </p:cNvPr>
          <p:cNvPicPr>
            <a:picLocks noChangeAspect="1"/>
          </p:cNvPicPr>
          <p:nvPr/>
        </p:nvPicPr>
        <p:blipFill>
          <a:blip r:embed="rId3">
            <a:extLst>
              <a:ext uri="{28A0092B-C50C-407E-A947-70E740481C1C}">
                <a14:useLocalDpi xmlns:a14="http://schemas.microsoft.com/office/drawing/2010/main" val="0"/>
              </a:ext>
            </a:extLst>
          </a:blip>
          <a:srcRect b="25014"/>
          <a:stretch/>
        </p:blipFill>
        <p:spPr>
          <a:xfrm>
            <a:off x="-1141" y="0"/>
            <a:ext cx="12191234" cy="6856286"/>
          </a:xfrm>
          <a:prstGeom prst="rect">
            <a:avLst/>
          </a:prstGeom>
        </p:spPr>
      </p:pic>
    </p:spTree>
    <p:extLst>
      <p:ext uri="{BB962C8B-B14F-4D97-AF65-F5344CB8AC3E}">
        <p14:creationId xmlns:p14="http://schemas.microsoft.com/office/powerpoint/2010/main" val="167896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A6A192-AB13-773F-44A8-B7172D764595}"/>
              </a:ext>
            </a:extLst>
          </p:cNvPr>
          <p:cNvSpPr>
            <a:spLocks noGrp="1"/>
          </p:cNvSpPr>
          <p:nvPr>
            <p:ph type="ctrTitle"/>
          </p:nvPr>
        </p:nvSpPr>
        <p:spPr/>
        <p:txBody>
          <a:bodyPr/>
          <a:lstStyle/>
          <a:p>
            <a:pPr rtl="0"/>
            <a:r>
              <a:rPr lang="es" sz="4200" dirty="0"/>
              <a:t>EL PLAN ESTRATÉGICO DE ROTARY </a:t>
            </a:r>
            <a:endParaRPr lang="es" sz="4200" b="1" i="0" u="none" baseline="0" dirty="0"/>
          </a:p>
        </p:txBody>
      </p:sp>
      <p:pic>
        <p:nvPicPr>
          <p:cNvPr id="6" name="Imagen 5" descr="Interfaz de usuario gráfica, Texto&#10;&#10;Descripción generada automáticamente">
            <a:extLst>
              <a:ext uri="{FF2B5EF4-FFF2-40B4-BE49-F238E27FC236}">
                <a16:creationId xmlns:a16="http://schemas.microsoft.com/office/drawing/2014/main" id="{487FBA10-A47A-74CF-43BE-DCA28AE8792E}"/>
              </a:ext>
            </a:extLst>
          </p:cNvPr>
          <p:cNvPicPr>
            <a:picLocks noChangeAspect="1"/>
          </p:cNvPicPr>
          <p:nvPr/>
        </p:nvPicPr>
        <p:blipFill rotWithShape="1">
          <a:blip r:embed="rId2">
            <a:extLst>
              <a:ext uri="{28A0092B-C50C-407E-A947-70E740481C1C}">
                <a14:useLocalDpi xmlns:a14="http://schemas.microsoft.com/office/drawing/2010/main" val="0"/>
              </a:ext>
            </a:extLst>
          </a:blip>
          <a:srcRect l="5537" t="30159" r="5224" b="11428"/>
          <a:stretch/>
        </p:blipFill>
        <p:spPr>
          <a:xfrm>
            <a:off x="721651" y="1698171"/>
            <a:ext cx="10748697" cy="4615543"/>
          </a:xfrm>
          <a:prstGeom prst="rect">
            <a:avLst/>
          </a:prstGeom>
        </p:spPr>
      </p:pic>
    </p:spTree>
    <p:extLst>
      <p:ext uri="{BB962C8B-B14F-4D97-AF65-F5344CB8AC3E}">
        <p14:creationId xmlns:p14="http://schemas.microsoft.com/office/powerpoint/2010/main" val="2972606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2381ABC-8821-4985-883C-CC7B9BF4084D}"/>
              </a:ext>
            </a:extLst>
          </p:cNvPr>
          <p:cNvSpPr>
            <a:spLocks noGrp="1"/>
          </p:cNvSpPr>
          <p:nvPr>
            <p:ph type="ctrTitle"/>
          </p:nvPr>
        </p:nvSpPr>
        <p:spPr>
          <a:xfrm>
            <a:off x="908454" y="1360481"/>
            <a:ext cx="4605340" cy="2387600"/>
          </a:xfrm>
        </p:spPr>
        <p:txBody>
          <a:bodyPr vert="horz" lIns="91440" tIns="45720" rIns="91440" bIns="45720" rtlCol="0" anchor="b">
            <a:normAutofit/>
          </a:bodyPr>
          <a:lstStyle/>
          <a:p>
            <a:pPr algn="l"/>
            <a:r>
              <a:rPr lang="en-US" sz="5000" b="0" i="0" u="none" baseline="0">
                <a:latin typeface="+mj-lt"/>
                <a:ea typeface="+mj-ea"/>
                <a:cs typeface="+mj-cs"/>
              </a:rPr>
              <a:t>DESCANSO</a:t>
            </a:r>
          </a:p>
        </p:txBody>
      </p:sp>
      <p:pic>
        <p:nvPicPr>
          <p:cNvPr id="2" name="Imagen 1" descr="Imagen que contiene taza, tabla, café, alimentos&#10;&#10;Descripción generada automáticamente">
            <a:extLst>
              <a:ext uri="{FF2B5EF4-FFF2-40B4-BE49-F238E27FC236}">
                <a16:creationId xmlns:a16="http://schemas.microsoft.com/office/drawing/2014/main" id="{140A684F-707A-AE78-EF78-67A18B429161}"/>
              </a:ext>
            </a:extLst>
          </p:cNvPr>
          <p:cNvPicPr>
            <a:picLocks noChangeAspect="1"/>
          </p:cNvPicPr>
          <p:nvPr/>
        </p:nvPicPr>
        <p:blipFill rotWithShape="1">
          <a:blip r:embed="rId3">
            <a:alphaModFix/>
          </a:blip>
          <a:srcRect l="4835" r="4912" b="1"/>
          <a:stretch/>
        </p:blipFill>
        <p:spPr>
          <a:xfrm>
            <a:off x="6011169" y="1197767"/>
            <a:ext cx="5566874" cy="4462464"/>
          </a:xfrm>
          <a:prstGeom prst="rect">
            <a:avLst/>
          </a:prstGeom>
        </p:spPr>
      </p:pic>
      <p:sp>
        <p:nvSpPr>
          <p:cNvPr id="12" name="Rectangle 11">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7108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
          <p:cNvSpPr txBox="1"/>
          <p:nvPr/>
        </p:nvSpPr>
        <p:spPr>
          <a:xfrm>
            <a:off x="3886542" y="1"/>
            <a:ext cx="7875529" cy="6858000"/>
          </a:xfrm>
          <a:prstGeom prst="rect">
            <a:avLst/>
          </a:prstGeom>
          <a:solidFill>
            <a:schemeClr val="lt1"/>
          </a:solidFill>
          <a:ln>
            <a:noFill/>
          </a:ln>
        </p:spPr>
        <p:txBody>
          <a:bodyPr spcFirstLastPara="1" wrap="square" lIns="91425" tIns="45700" rIns="91425" bIns="45700" anchor="ctr" anchorCtr="0">
            <a:noAutofit/>
          </a:bodyPr>
          <a:lstStyle/>
          <a:p>
            <a:pPr marL="231775" marR="0" lvl="0" indent="-223838" algn="l" rtl="0">
              <a:lnSpc>
                <a:spcPct val="100000"/>
              </a:lnSpc>
              <a:spcBef>
                <a:spcPts val="0"/>
              </a:spcBef>
              <a:spcAft>
                <a:spcPts val="0"/>
              </a:spcAft>
              <a:buClr>
                <a:srgbClr val="48595D"/>
              </a:buClr>
              <a:buSzPts val="1800"/>
              <a:buFont typeface="Arial"/>
              <a:buNone/>
            </a:pPr>
            <a:r>
              <a:rPr lang="es" sz="1800" b="1" i="0" u="none" strike="noStrike" cap="none" dirty="0">
                <a:solidFill>
                  <a:srgbClr val="022DA8"/>
                </a:solidFill>
                <a:latin typeface="Arial"/>
                <a:ea typeface="Arial"/>
                <a:cs typeface="Arial"/>
                <a:sym typeface="Arial"/>
              </a:rPr>
              <a:t>Cómo modificar las dimensiones de una fotografía</a:t>
            </a:r>
            <a:endParaRPr dirty="0">
              <a:solidFill>
                <a:srgbClr val="022DA8"/>
              </a:solidFill>
            </a:endParaRPr>
          </a:p>
          <a:p>
            <a:pPr marL="115888" marR="0" lvl="1" indent="-109538" algn="l" rtl="0">
              <a:lnSpc>
                <a:spcPct val="100000"/>
              </a:lnSpc>
              <a:spcBef>
                <a:spcPts val="0"/>
              </a:spcBef>
              <a:spcAft>
                <a:spcPts val="0"/>
              </a:spcAft>
              <a:buClr>
                <a:srgbClr val="48595D"/>
              </a:buClr>
              <a:buSzPts val="1200"/>
              <a:buFont typeface="Arial"/>
              <a:buChar char="•"/>
            </a:pPr>
            <a:r>
              <a:rPr lang="es" sz="1200" i="0" u="none" strike="noStrike" cap="none" dirty="0">
                <a:latin typeface="Arial"/>
                <a:ea typeface="Arial"/>
                <a:cs typeface="Arial"/>
                <a:sym typeface="Arial"/>
              </a:rPr>
              <a:t>Para recortar una fotografía, haz clic en el botón derecho del ratón y selecciona «Recortar». Coloca los bordes en el lugar que desees.</a:t>
            </a:r>
            <a:endParaRPr dirty="0"/>
          </a:p>
          <a:p>
            <a:pPr marL="115888" marR="0" lvl="1" indent="-109538" algn="l" rtl="0">
              <a:lnSpc>
                <a:spcPct val="100000"/>
              </a:lnSpc>
              <a:spcBef>
                <a:spcPts val="0"/>
              </a:spcBef>
              <a:spcAft>
                <a:spcPts val="0"/>
              </a:spcAft>
              <a:buClr>
                <a:srgbClr val="48595D"/>
              </a:buClr>
              <a:buSzPts val="1200"/>
              <a:buFont typeface="Arial"/>
              <a:buChar char="•"/>
            </a:pPr>
            <a:r>
              <a:rPr lang="es" sz="1200" i="0" u="none" strike="noStrike" cap="none" dirty="0">
                <a:latin typeface="Arial"/>
                <a:ea typeface="Arial"/>
                <a:cs typeface="Arial"/>
                <a:sym typeface="Arial"/>
              </a:rPr>
              <a:t>Para ampliar una foto sin distorsionarla, mantén pulsada la tecla Mayúsculas mientras tiras de una esquina hacia dentro o hacia fuera.</a:t>
            </a:r>
            <a:endParaRPr dirty="0"/>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ADBB"/>
              </a:solidFill>
              <a:latin typeface="Arial"/>
              <a:ea typeface="Arial"/>
              <a:cs typeface="Arial"/>
              <a:sym typeface="Arial"/>
            </a:endParaRPr>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ADBB"/>
              </a:solidFill>
              <a:latin typeface="Arial"/>
              <a:ea typeface="Arial"/>
              <a:cs typeface="Arial"/>
              <a:sym typeface="Arial"/>
            </a:endParaRPr>
          </a:p>
          <a:p>
            <a:pPr marL="231775" marR="0" lvl="0" indent="-223838" algn="l" rtl="0">
              <a:lnSpc>
                <a:spcPct val="100000"/>
              </a:lnSpc>
              <a:spcBef>
                <a:spcPts val="0"/>
              </a:spcBef>
              <a:spcAft>
                <a:spcPts val="0"/>
              </a:spcAft>
              <a:buClr>
                <a:srgbClr val="48595D"/>
              </a:buClr>
              <a:buSzPts val="1800"/>
              <a:buFont typeface="Arial"/>
              <a:buNone/>
            </a:pPr>
            <a:r>
              <a:rPr lang="es" sz="1800" b="1" i="0" u="none" strike="noStrike" cap="none" dirty="0">
                <a:solidFill>
                  <a:srgbClr val="022DA8"/>
                </a:solidFill>
                <a:latin typeface="Arial"/>
                <a:ea typeface="Arial"/>
                <a:cs typeface="Arial"/>
                <a:sym typeface="Arial"/>
              </a:rPr>
              <a:t>Cómo añadir diapositivas</a:t>
            </a:r>
            <a:endParaRPr dirty="0">
              <a:solidFill>
                <a:srgbClr val="022DA8"/>
              </a:solidFill>
            </a:endParaRPr>
          </a:p>
          <a:p>
            <a:pPr marL="114300" marR="0" lvl="1" indent="-106363"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Podrás añadir diapositivas prediseñadas haciendo clic en la opción «Nueva diapositiva» disponible en la sección «Diapositivas» de la pestaña «Insertar».  </a:t>
            </a:r>
            <a:endParaRPr dirty="0"/>
          </a:p>
          <a:p>
            <a:pPr marL="114300" marR="0" lvl="1" indent="-106363"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Dichas diapositivas tendrán el aspecto y estilo de esta plantilla de PowerPoint. Tú solo podrás cambiar el texto</a:t>
            </a:r>
            <a:r>
              <a:rPr lang="es" sz="1200" b="0" i="0" u="none" strike="noStrike" cap="none" dirty="0">
                <a:solidFill>
                  <a:srgbClr val="00ADBB"/>
                </a:solidFill>
                <a:latin typeface="Arial"/>
                <a:ea typeface="Arial"/>
                <a:cs typeface="Arial"/>
                <a:sym typeface="Arial"/>
              </a:rPr>
              <a:t>.</a:t>
            </a:r>
            <a:endParaRPr dirty="0">
              <a:solidFill>
                <a:srgbClr val="00ADBB"/>
              </a:solidFill>
            </a:endParaRPr>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ADBB"/>
              </a:solidFill>
              <a:latin typeface="Arial"/>
              <a:ea typeface="Arial"/>
              <a:cs typeface="Arial"/>
              <a:sym typeface="Arial"/>
            </a:endParaRPr>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22DA8"/>
              </a:solidFill>
              <a:latin typeface="Arial"/>
              <a:ea typeface="Arial"/>
              <a:cs typeface="Arial"/>
              <a:sym typeface="Arial"/>
            </a:endParaRPr>
          </a:p>
          <a:p>
            <a:pPr marL="9525" marR="0" lvl="0" indent="-9525" algn="l" rtl="0">
              <a:lnSpc>
                <a:spcPct val="100000"/>
              </a:lnSpc>
              <a:spcBef>
                <a:spcPts val="0"/>
              </a:spcBef>
              <a:spcAft>
                <a:spcPts val="0"/>
              </a:spcAft>
              <a:buClr>
                <a:srgbClr val="48595D"/>
              </a:buClr>
              <a:buSzPts val="1800"/>
              <a:buFont typeface="Arial"/>
              <a:buNone/>
            </a:pPr>
            <a:r>
              <a:rPr lang="es" sz="1800" b="1" i="0" u="none" strike="noStrike" cap="none" dirty="0">
                <a:solidFill>
                  <a:srgbClr val="022DA8"/>
                </a:solidFill>
                <a:latin typeface="Arial"/>
                <a:ea typeface="Arial"/>
                <a:cs typeface="Arial"/>
                <a:sym typeface="Arial"/>
              </a:rPr>
              <a:t>Colores</a:t>
            </a:r>
            <a:endParaRPr dirty="0">
              <a:solidFill>
                <a:srgbClr val="022DA8"/>
              </a:solidFill>
            </a:endParaRPr>
          </a:p>
          <a:p>
            <a:pPr marL="114300" marR="0" lvl="0" indent="-114300"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Para tu comodidad, los colores de Rotary ya han sido preestablecidos en el diseño, y tanto los colores de liderazgo como los colores secundarios aparecen en la pizarra debajo de cada diapositiva. </a:t>
            </a:r>
            <a:endParaRPr dirty="0"/>
          </a:p>
          <a:p>
            <a:pPr marL="114300" marR="0" lvl="0" indent="-114300"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Para cambiar todos los colores rápidamente, ve a la pestaña «Diseño» y elige otra combinación de colores en la sección «Variantes».</a:t>
            </a:r>
            <a:endParaRPr dirty="0"/>
          </a:p>
          <a:p>
            <a:pPr marL="114300" marR="0" lvl="1" indent="-106363"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Para cambiar el color de un fondo de un solo color, haz clic en el botón derecho del ratón, selecciona «Formato de forma» y cambia el color en la opción «Rellenar». También puedes cambiar los colores en la pestaña «Diseño» seleccionando la opción «Dar formato al fondo» en la sección «Personalizar».</a:t>
            </a:r>
            <a:endParaRPr dirty="0"/>
          </a:p>
          <a:p>
            <a:pPr marL="114300" marR="0" lvl="1" indent="-106363"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Para cambiar el color de un fondo con dos colores, haz clic en el botón derecho del ratón, selecciona «Formato de forma» y cambia los colores en la opción «Rellenar», seleccionado «Relleno degradado». También puedes cambiar los colores en la pestaña «Diseño» seleccionando la opción «Dar formato al fondo» en la sección «Personalizar».</a:t>
            </a:r>
            <a:endParaRPr dirty="0"/>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ADBB"/>
              </a:solidFill>
              <a:latin typeface="Arial"/>
              <a:ea typeface="Arial"/>
              <a:cs typeface="Arial"/>
              <a:sym typeface="Arial"/>
            </a:endParaRPr>
          </a:p>
          <a:p>
            <a:pPr marL="7936" marR="0" lvl="1"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22DA8"/>
              </a:solidFill>
              <a:latin typeface="Arial"/>
              <a:ea typeface="Arial"/>
              <a:cs typeface="Arial"/>
              <a:sym typeface="Arial"/>
            </a:endParaRPr>
          </a:p>
          <a:p>
            <a:pPr marL="7936" marR="0" lvl="1" indent="0" algn="l" rtl="0">
              <a:lnSpc>
                <a:spcPct val="100000"/>
              </a:lnSpc>
              <a:spcBef>
                <a:spcPts val="0"/>
              </a:spcBef>
              <a:spcAft>
                <a:spcPts val="0"/>
              </a:spcAft>
              <a:buClr>
                <a:srgbClr val="48595D"/>
              </a:buClr>
              <a:buSzPts val="1800"/>
              <a:buFont typeface="Arial"/>
              <a:buNone/>
            </a:pPr>
            <a:r>
              <a:rPr lang="es" sz="1800" b="1" i="0" u="none" strike="noStrike" cap="none" dirty="0">
                <a:solidFill>
                  <a:srgbClr val="022DA8"/>
                </a:solidFill>
                <a:latin typeface="Arial"/>
                <a:ea typeface="Arial"/>
                <a:cs typeface="Arial"/>
                <a:sym typeface="Arial"/>
              </a:rPr>
              <a:t>Fuentes tipográficas</a:t>
            </a:r>
            <a:endParaRPr dirty="0">
              <a:solidFill>
                <a:srgbClr val="022DA8"/>
              </a:solidFill>
            </a:endParaRPr>
          </a:p>
          <a:p>
            <a:pPr marL="114300" marR="0" lvl="1" indent="-107950"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Te recomendamos utilizar la fuente </a:t>
            </a:r>
            <a:r>
              <a:rPr lang="es" sz="1200" dirty="0">
                <a:latin typeface="Arial"/>
                <a:ea typeface="Arial"/>
                <a:cs typeface="Arial"/>
                <a:sym typeface="Arial"/>
              </a:rPr>
              <a:t>Open Sans</a:t>
            </a:r>
            <a:r>
              <a:rPr lang="es" sz="1200" b="0" i="0" u="none" strike="noStrike" cap="none" dirty="0">
                <a:latin typeface="Arial"/>
                <a:ea typeface="Arial"/>
                <a:cs typeface="Arial"/>
                <a:sym typeface="Arial"/>
              </a:rPr>
              <a:t> ya que se lee con facilidad tanto en pantallas como en materiales impresos.</a:t>
            </a:r>
            <a:endParaRPr dirty="0"/>
          </a:p>
          <a:p>
            <a:pPr marL="114300" marR="0" lvl="1" indent="-107950" algn="l" rtl="0">
              <a:lnSpc>
                <a:spcPct val="100000"/>
              </a:lnSpc>
              <a:spcBef>
                <a:spcPts val="0"/>
              </a:spcBef>
              <a:spcAft>
                <a:spcPts val="0"/>
              </a:spcAft>
              <a:buClr>
                <a:srgbClr val="48595D"/>
              </a:buClr>
              <a:buSzPts val="1200"/>
              <a:buFont typeface="Arial"/>
              <a:buChar char="•"/>
            </a:pPr>
            <a:r>
              <a:rPr lang="es" sz="1200" b="0" i="0" u="none" strike="noStrike" cap="none" dirty="0">
                <a:latin typeface="Arial"/>
                <a:ea typeface="Arial"/>
                <a:cs typeface="Arial"/>
                <a:sym typeface="Arial"/>
              </a:rPr>
              <a:t>Otras opciones son Arial, Arial Narrow, Georgia</a:t>
            </a:r>
            <a:r>
              <a:rPr lang="es" sz="1200" dirty="0">
                <a:latin typeface="Arial"/>
                <a:ea typeface="Arial"/>
                <a:cs typeface="Arial"/>
                <a:sym typeface="Arial"/>
              </a:rPr>
              <a:t> </a:t>
            </a:r>
            <a:r>
              <a:rPr lang="es" sz="1200" b="0" i="0" u="none" strike="noStrike" cap="none" dirty="0">
                <a:latin typeface="Arial"/>
                <a:ea typeface="Arial"/>
                <a:cs typeface="Arial"/>
                <a:sym typeface="Arial"/>
              </a:rPr>
              <a:t>y Open Sans Condensed.</a:t>
            </a:r>
            <a:endParaRPr dirty="0"/>
          </a:p>
        </p:txBody>
      </p:sp>
      <p:sp>
        <p:nvSpPr>
          <p:cNvPr id="368" name="Google Shape;368;p3"/>
          <p:cNvSpPr txBox="1"/>
          <p:nvPr/>
        </p:nvSpPr>
        <p:spPr>
          <a:xfrm>
            <a:off x="463722" y="0"/>
            <a:ext cx="2993853" cy="6858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1600"/>
              <a:buFont typeface="Arial"/>
              <a:buNone/>
            </a:pPr>
            <a:r>
              <a:rPr lang="es" sz="1600" b="0" i="0" u="none" strike="noStrike" cap="none" dirty="0">
                <a:solidFill>
                  <a:srgbClr val="022DA8"/>
                </a:solidFill>
                <a:highlight>
                  <a:srgbClr val="D9185C"/>
                </a:highlight>
                <a:latin typeface="Arial"/>
                <a:ea typeface="Arial"/>
                <a:cs typeface="Arial"/>
                <a:sym typeface="Arial"/>
              </a:rPr>
              <a:t> </a:t>
            </a:r>
            <a:endParaRPr dirty="0">
              <a:solidFill>
                <a:srgbClr val="022DA8"/>
              </a:solidFill>
            </a:endParaRPr>
          </a:p>
          <a:p>
            <a:pPr marL="0" marR="0" lvl="0" indent="0" algn="l" rtl="0">
              <a:lnSpc>
                <a:spcPct val="90000"/>
              </a:lnSpc>
              <a:spcBef>
                <a:spcPts val="0"/>
              </a:spcBef>
              <a:spcAft>
                <a:spcPts val="0"/>
              </a:spcAft>
              <a:buClr>
                <a:srgbClr val="D91B5C"/>
              </a:buClr>
              <a:buSzPts val="3600"/>
              <a:buFont typeface="Arial"/>
              <a:buNone/>
            </a:pPr>
            <a:r>
              <a:rPr lang="es" sz="3600" b="1" i="0" u="none" strike="noStrike" cap="none" dirty="0">
                <a:solidFill>
                  <a:srgbClr val="005DAA"/>
                </a:solidFill>
                <a:latin typeface="Arial"/>
                <a:ea typeface="Arial"/>
                <a:cs typeface="Arial"/>
                <a:sym typeface="Arial"/>
              </a:rPr>
              <a:t>Diseño,</a:t>
            </a:r>
            <a:endParaRPr dirty="0">
              <a:solidFill>
                <a:srgbClr val="005DAA"/>
              </a:solidFill>
            </a:endParaRPr>
          </a:p>
          <a:p>
            <a:pPr marL="0" marR="0" lvl="0" indent="0" algn="l" rtl="0">
              <a:lnSpc>
                <a:spcPct val="90000"/>
              </a:lnSpc>
              <a:spcBef>
                <a:spcPts val="0"/>
              </a:spcBef>
              <a:spcAft>
                <a:spcPts val="0"/>
              </a:spcAft>
              <a:buClr>
                <a:srgbClr val="D91B5C"/>
              </a:buClr>
              <a:buSzPts val="3600"/>
              <a:buFont typeface="Arial"/>
              <a:buNone/>
            </a:pPr>
            <a:r>
              <a:rPr lang="es" sz="3600" b="1" i="0" u="none" strike="noStrike" cap="none" dirty="0">
                <a:solidFill>
                  <a:srgbClr val="005DAA"/>
                </a:solidFill>
                <a:latin typeface="Arial"/>
                <a:ea typeface="Arial"/>
                <a:cs typeface="Arial"/>
                <a:sym typeface="Arial"/>
              </a:rPr>
              <a:t>Colores</a:t>
            </a:r>
            <a:endParaRPr dirty="0">
              <a:solidFill>
                <a:srgbClr val="005DAA"/>
              </a:solidFill>
            </a:endParaRPr>
          </a:p>
          <a:p>
            <a:pPr marL="0" marR="0" lvl="0" indent="0" algn="l" rtl="0">
              <a:lnSpc>
                <a:spcPct val="90000"/>
              </a:lnSpc>
              <a:spcBef>
                <a:spcPts val="0"/>
              </a:spcBef>
              <a:spcAft>
                <a:spcPts val="0"/>
              </a:spcAft>
              <a:buClr>
                <a:srgbClr val="D91B5C"/>
              </a:buClr>
              <a:buSzPts val="3600"/>
              <a:buFont typeface="Arial"/>
              <a:buNone/>
            </a:pPr>
            <a:r>
              <a:rPr lang="es-ES" sz="3600" b="1" i="0" u="none" strike="noStrike" cap="none" dirty="0">
                <a:solidFill>
                  <a:srgbClr val="005DAA"/>
                </a:solidFill>
                <a:latin typeface="Arial"/>
                <a:ea typeface="Arial"/>
                <a:cs typeface="Arial"/>
                <a:sym typeface="Arial"/>
              </a:rPr>
              <a:t>y</a:t>
            </a:r>
            <a:r>
              <a:rPr lang="es" sz="3600" b="1" i="0" u="none" strike="noStrike" cap="none" dirty="0">
                <a:solidFill>
                  <a:srgbClr val="005DAA"/>
                </a:solidFill>
                <a:latin typeface="Arial"/>
                <a:ea typeface="Arial"/>
                <a:cs typeface="Arial"/>
                <a:sym typeface="Arial"/>
              </a:rPr>
              <a:t> Fuentes tipográficas</a:t>
            </a:r>
            <a:endParaRPr sz="3600" b="1" i="0" u="none" strike="noStrike" cap="none" dirty="0">
              <a:solidFill>
                <a:srgbClr val="005DAA"/>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9"/>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200"/>
              <a:buFont typeface="Open Sans"/>
              <a:buNone/>
            </a:pPr>
            <a:r>
              <a:rPr lang="es" sz="4200" b="1" i="0" u="none"/>
              <a:t>PARA TEXTO/VIÑETAS</a:t>
            </a:r>
            <a:endParaRPr/>
          </a:p>
        </p:txBody>
      </p:sp>
      <p:sp>
        <p:nvSpPr>
          <p:cNvPr id="482" name="Google Shape;482;p19"/>
          <p:cNvSpPr txBox="1">
            <a:spLocks noGrp="1"/>
          </p:cNvSpPr>
          <p:nvPr>
            <p:ph type="body" idx="4294967295"/>
          </p:nvPr>
        </p:nvSpPr>
        <p:spPr>
          <a:xfrm>
            <a:off x="685800" y="2436813"/>
            <a:ext cx="11506200" cy="38369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s" sz="2800" b="0" i="0" u="none" strike="noStrike" cap="none" dirty="0">
                <a:solidFill>
                  <a:schemeClr val="dk1"/>
                </a:solidFill>
                <a:latin typeface="Calibri"/>
                <a:ea typeface="Calibri"/>
                <a:cs typeface="Calibri"/>
                <a:sym typeface="Calibri"/>
              </a:rPr>
              <a:t>Utiliza este espacio para incluir texto más largo. Recuerda que no es tan interesante incluir largos bloques de texto. Intenta no incluir más texto del que ves en este ejemplo. Divide en contenido en varias diapositivas o...</a:t>
            </a:r>
            <a:endParaRPr dirty="0"/>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FFC000"/>
              </a:buClr>
              <a:buSzPts val="2800"/>
              <a:buFont typeface="Noto Sans Symbols"/>
              <a:buChar char="❑"/>
            </a:pPr>
            <a:r>
              <a:rPr lang="es" sz="2800" b="0" i="0" u="none" strike="noStrike" cap="none" dirty="0">
                <a:solidFill>
                  <a:schemeClr val="dk1"/>
                </a:solidFill>
                <a:latin typeface="Calibri"/>
                <a:ea typeface="Calibri"/>
                <a:cs typeface="Calibri"/>
                <a:sym typeface="Calibri"/>
              </a:rPr>
              <a:t>Utiliza</a:t>
            </a:r>
            <a:endParaRPr dirty="0"/>
          </a:p>
          <a:p>
            <a:pPr marL="228600" marR="0" lvl="0" indent="-228600" algn="l" rtl="0">
              <a:lnSpc>
                <a:spcPct val="90000"/>
              </a:lnSpc>
              <a:spcBef>
                <a:spcPts val="1000"/>
              </a:spcBef>
              <a:spcAft>
                <a:spcPts val="0"/>
              </a:spcAft>
              <a:buClr>
                <a:srgbClr val="FFC000"/>
              </a:buClr>
              <a:buSzPts val="2800"/>
              <a:buFont typeface="Noto Sans Symbols"/>
              <a:buChar char="❑"/>
            </a:pPr>
            <a:r>
              <a:rPr lang="es" sz="2800" b="0" i="0" u="none" strike="noStrike" cap="none" dirty="0">
                <a:solidFill>
                  <a:schemeClr val="dk1"/>
                </a:solidFill>
                <a:latin typeface="Calibri"/>
                <a:ea typeface="Calibri"/>
                <a:cs typeface="Calibri"/>
                <a:sym typeface="Calibri"/>
              </a:rPr>
              <a:t>viñetas</a:t>
            </a:r>
            <a:endParaRPr dirty="0"/>
          </a:p>
        </p:txBody>
      </p:sp>
      <p:sp>
        <p:nvSpPr>
          <p:cNvPr id="483" name="Google Shape;483;p19"/>
          <p:cNvSpPr txBox="1">
            <a:spLocks noGrp="1"/>
          </p:cNvSpPr>
          <p:nvPr>
            <p:ph type="subTitle" idx="4294967295"/>
          </p:nvPr>
        </p:nvSpPr>
        <p:spPr>
          <a:xfrm>
            <a:off x="685800" y="1795463"/>
            <a:ext cx="11506200" cy="6159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s" sz="2800" b="1" i="0" u="none" strike="noStrike" cap="none">
                <a:solidFill>
                  <a:schemeClr val="dk1"/>
                </a:solidFill>
                <a:latin typeface="Calibri"/>
                <a:ea typeface="Calibri"/>
                <a:cs typeface="Calibri"/>
                <a:sym typeface="Calibri"/>
              </a:rPr>
              <a:t>PON EL SUBENCABEZADO AQUÍ. O BÓRRALO SI NO HAY NINGUNO.</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6"/>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200"/>
              <a:buFont typeface="Open Sans"/>
              <a:buNone/>
            </a:pPr>
            <a:r>
              <a:rPr lang="es" sz="4200"/>
              <a:t>TÍTULO</a:t>
            </a:r>
            <a:endParaRPr/>
          </a:p>
        </p:txBody>
      </p:sp>
      <p:sp>
        <p:nvSpPr>
          <p:cNvPr id="456" name="Google Shape;456;p16"/>
          <p:cNvSpPr/>
          <p:nvPr/>
        </p:nvSpPr>
        <p:spPr>
          <a:xfrm>
            <a:off x="2326372" y="2144542"/>
            <a:ext cx="3996965"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1</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2</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3</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4</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5</a:t>
            </a:r>
            <a:endParaRPr dirty="0"/>
          </a:p>
          <a:p>
            <a:pPr marL="285750" marR="0" lvl="0" indent="-285750" algn="l" rtl="0">
              <a:spcBef>
                <a:spcPts val="0"/>
              </a:spcBef>
              <a:spcAft>
                <a:spcPts val="0"/>
              </a:spcAft>
              <a:buClr>
                <a:srgbClr val="FFC000"/>
              </a:buClr>
              <a:buSzPts val="3150"/>
              <a:buFont typeface="Noto Sans Symbols"/>
              <a:buChar char="❑"/>
            </a:pPr>
            <a:r>
              <a:rPr lang="es" sz="3000" b="0" i="0" u="none" strike="noStrike" cap="none" dirty="0">
                <a:solidFill>
                  <a:schemeClr val="dk1"/>
                </a:solidFill>
                <a:latin typeface="Arial"/>
                <a:ea typeface="Arial"/>
                <a:cs typeface="Arial"/>
                <a:sym typeface="Arial"/>
              </a:rPr>
              <a:t>Item 6</a:t>
            </a:r>
            <a:endParaRPr dirty="0"/>
          </a:p>
        </p:txBody>
      </p:sp>
      <p:pic>
        <p:nvPicPr>
          <p:cNvPr id="457" name="Google Shape;457;p16"/>
          <p:cNvPicPr preferRelativeResize="0"/>
          <p:nvPr/>
        </p:nvPicPr>
        <p:blipFill rotWithShape="1">
          <a:blip r:embed="rId3">
            <a:alphaModFix/>
          </a:blip>
          <a:srcRect/>
          <a:stretch/>
        </p:blipFill>
        <p:spPr>
          <a:xfrm>
            <a:off x="7525321" y="2144542"/>
            <a:ext cx="3304544" cy="33045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gtEl>
                                        <p:attrNameLst>
                                          <p:attrName>style.visibility</p:attrName>
                                        </p:attrNameLst>
                                      </p:cBhvr>
                                      <p:to>
                                        <p:strVal val="visible"/>
                                      </p:to>
                                    </p:set>
                                    <p:animEffect transition="in" filter="fade">
                                      <p:cBhvr>
                                        <p:cTn id="12"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2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531" name="Google Shape;531;p27"/>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s" sz="5400" b="1" i="0" u="none" strike="noStrike" cap="none" dirty="0">
                <a:solidFill>
                  <a:srgbClr val="FFFFFF"/>
                </a:solidFill>
                <a:latin typeface="Arial"/>
                <a:ea typeface="Arial"/>
                <a:cs typeface="Arial"/>
                <a:sym typeface="Arial"/>
              </a:rPr>
              <a:t>¿PREGUNTAS?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Shape 529"/>
        <p:cNvGrpSpPr/>
        <p:nvPr/>
      </p:nvGrpSpPr>
      <p:grpSpPr>
        <a:xfrm>
          <a:off x="0" y="0"/>
          <a:ext cx="0" cy="0"/>
          <a:chOff x="0" y="0"/>
          <a:chExt cx="0" cy="0"/>
        </a:xfrm>
      </p:grpSpPr>
      <p:pic>
        <p:nvPicPr>
          <p:cNvPr id="530" name="Google Shape;530;p2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531" name="Google Shape;531;p27"/>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s" sz="5400" b="1" i="0" u="none" strike="noStrike" cap="none" dirty="0">
                <a:solidFill>
                  <a:srgbClr val="FFFFFF"/>
                </a:solidFill>
                <a:latin typeface="Arial"/>
                <a:ea typeface="Arial"/>
                <a:cs typeface="Arial"/>
                <a:sym typeface="Arial"/>
              </a:rPr>
              <a:t>¿PREGUNTAS?</a:t>
            </a:r>
            <a:endParaRPr dirty="0"/>
          </a:p>
        </p:txBody>
      </p:sp>
    </p:spTree>
    <p:extLst>
      <p:ext uri="{BB962C8B-B14F-4D97-AF65-F5344CB8AC3E}">
        <p14:creationId xmlns:p14="http://schemas.microsoft.com/office/powerpoint/2010/main" val="344042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1B4E7"/>
        </a:solidFill>
        <a:effectLst/>
      </p:bgPr>
    </p:bg>
    <p:spTree>
      <p:nvGrpSpPr>
        <p:cNvPr id="1" name="Shape 529"/>
        <p:cNvGrpSpPr/>
        <p:nvPr/>
      </p:nvGrpSpPr>
      <p:grpSpPr>
        <a:xfrm>
          <a:off x="0" y="0"/>
          <a:ext cx="0" cy="0"/>
          <a:chOff x="0" y="0"/>
          <a:chExt cx="0" cy="0"/>
        </a:xfrm>
      </p:grpSpPr>
      <p:pic>
        <p:nvPicPr>
          <p:cNvPr id="530" name="Google Shape;530;p2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531" name="Google Shape;531;p27"/>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s" sz="5400" b="1" i="0" u="none" strike="noStrike" cap="none" dirty="0">
                <a:solidFill>
                  <a:srgbClr val="FFFFFF"/>
                </a:solidFill>
                <a:latin typeface="Arial"/>
                <a:ea typeface="Arial"/>
                <a:cs typeface="Arial"/>
                <a:sym typeface="Arial"/>
              </a:rPr>
              <a:t>¿PREGUNTAS?</a:t>
            </a:r>
            <a:endParaRPr dirty="0"/>
          </a:p>
        </p:txBody>
      </p:sp>
    </p:spTree>
    <p:extLst>
      <p:ext uri="{BB962C8B-B14F-4D97-AF65-F5344CB8AC3E}">
        <p14:creationId xmlns:p14="http://schemas.microsoft.com/office/powerpoint/2010/main" val="364948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ADBB"/>
        </a:solidFill>
        <a:effectLst/>
      </p:bgPr>
    </p:bg>
    <p:spTree>
      <p:nvGrpSpPr>
        <p:cNvPr id="1" name="Shape 529"/>
        <p:cNvGrpSpPr/>
        <p:nvPr/>
      </p:nvGrpSpPr>
      <p:grpSpPr>
        <a:xfrm>
          <a:off x="0" y="0"/>
          <a:ext cx="0" cy="0"/>
          <a:chOff x="0" y="0"/>
          <a:chExt cx="0" cy="0"/>
        </a:xfrm>
      </p:grpSpPr>
      <p:pic>
        <p:nvPicPr>
          <p:cNvPr id="530" name="Google Shape;530;p2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531" name="Google Shape;531;p27"/>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s" sz="5400" b="1" i="0" u="none" strike="noStrike" cap="none" dirty="0">
                <a:solidFill>
                  <a:srgbClr val="FFFFFF"/>
                </a:solidFill>
                <a:latin typeface="Arial"/>
                <a:ea typeface="Arial"/>
                <a:cs typeface="Arial"/>
                <a:sym typeface="Arial"/>
              </a:rPr>
              <a:t>¿PREGUNTAS?</a:t>
            </a:r>
            <a:endParaRPr dirty="0"/>
          </a:p>
        </p:txBody>
      </p:sp>
    </p:spTree>
    <p:extLst>
      <p:ext uri="{BB962C8B-B14F-4D97-AF65-F5344CB8AC3E}">
        <p14:creationId xmlns:p14="http://schemas.microsoft.com/office/powerpoint/2010/main" val="263760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9422"/>
        </a:solidFill>
        <a:effectLst/>
      </p:bgPr>
    </p:bg>
    <p:spTree>
      <p:nvGrpSpPr>
        <p:cNvPr id="1" name="Shape 529"/>
        <p:cNvGrpSpPr/>
        <p:nvPr/>
      </p:nvGrpSpPr>
      <p:grpSpPr>
        <a:xfrm>
          <a:off x="0" y="0"/>
          <a:ext cx="0" cy="0"/>
          <a:chOff x="0" y="0"/>
          <a:chExt cx="0" cy="0"/>
        </a:xfrm>
      </p:grpSpPr>
      <p:pic>
        <p:nvPicPr>
          <p:cNvPr id="530" name="Google Shape;530;p27"/>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531" name="Google Shape;531;p27"/>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5400"/>
              <a:buFont typeface="Arial"/>
              <a:buNone/>
            </a:pPr>
            <a:r>
              <a:rPr lang="es" sz="5400" b="1" i="0" u="none" strike="noStrike" cap="none" dirty="0">
                <a:solidFill>
                  <a:srgbClr val="FFFFFF"/>
                </a:solidFill>
                <a:latin typeface="Arial"/>
                <a:ea typeface="Arial"/>
                <a:cs typeface="Arial"/>
                <a:sym typeface="Arial"/>
              </a:rPr>
              <a:t>¿PREGUNTAS?</a:t>
            </a:r>
            <a:endParaRPr dirty="0"/>
          </a:p>
        </p:txBody>
      </p:sp>
    </p:spTree>
    <p:extLst>
      <p:ext uri="{BB962C8B-B14F-4D97-AF65-F5344CB8AC3E}">
        <p14:creationId xmlns:p14="http://schemas.microsoft.com/office/powerpoint/2010/main" val="202813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9"/>
          <p:cNvSpPr txBox="1"/>
          <p:nvPr/>
        </p:nvSpPr>
        <p:spPr>
          <a:xfrm>
            <a:off x="0" y="0"/>
            <a:ext cx="12192000" cy="6858000"/>
          </a:xfrm>
          <a:prstGeom prst="rect">
            <a:avLst/>
          </a:prstGeom>
          <a:solidFill>
            <a:srgbClr val="01B4E7"/>
          </a:solid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2800"/>
              <a:buFont typeface="Arial"/>
              <a:buNone/>
            </a:pPr>
            <a:r>
              <a:rPr lang="es" sz="2800" b="0" i="0" u="none" strike="noStrike" cap="none">
                <a:solidFill>
                  <a:srgbClr val="000000"/>
                </a:solidFill>
                <a:latin typeface="Arial"/>
                <a:ea typeface="Arial"/>
                <a:cs typeface="Arial"/>
                <a:sym typeface="Arial"/>
              </a:rPr>
              <a:t>subencabezado</a:t>
            </a:r>
            <a:endParaRPr/>
          </a:p>
        </p:txBody>
      </p:sp>
      <p:sp>
        <p:nvSpPr>
          <p:cNvPr id="545" name="Google Shape;545;p29"/>
          <p:cNvSpPr txBox="1"/>
          <p:nvPr/>
        </p:nvSpPr>
        <p:spPr>
          <a:xfrm>
            <a:off x="796834" y="2873829"/>
            <a:ext cx="9666515"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500"/>
              <a:buFont typeface="Arial"/>
              <a:buNone/>
            </a:pPr>
            <a:r>
              <a:rPr lang="es" sz="6500" b="1" i="0" u="none" strike="noStrike" cap="none">
                <a:solidFill>
                  <a:srgbClr val="FFFFFF"/>
                </a:solidFill>
                <a:latin typeface="Arial"/>
                <a:ea typeface="Arial"/>
                <a:cs typeface="Arial"/>
                <a:sym typeface="Arial"/>
              </a:rPr>
              <a:t>ESCRIBE UN TITULAR INTERESANTE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0"/>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s" b="0" i="0" u="none"/>
              <a:t>Opciones a tu disposición:</a:t>
            </a:r>
            <a:endParaRPr/>
          </a:p>
          <a:p>
            <a:pPr marL="228600" lvl="1" indent="-169863" algn="l" rtl="0">
              <a:lnSpc>
                <a:spcPct val="100000"/>
              </a:lnSpc>
              <a:spcBef>
                <a:spcPts val="1200"/>
              </a:spcBef>
              <a:spcAft>
                <a:spcPts val="0"/>
              </a:spcAft>
              <a:buClr>
                <a:schemeClr val="dk1"/>
              </a:buClr>
              <a:buSzPts val="1800"/>
              <a:buChar char="•"/>
            </a:pPr>
            <a:r>
              <a:rPr lang="es" b="0" i="0" u="none"/>
              <a:t>Incluye texto en este cuadro</a:t>
            </a:r>
            <a:endParaRPr/>
          </a:p>
          <a:p>
            <a:pPr marL="228600" lvl="1" indent="-169863" algn="l" rtl="0">
              <a:lnSpc>
                <a:spcPct val="100000"/>
              </a:lnSpc>
              <a:spcBef>
                <a:spcPts val="2400"/>
              </a:spcBef>
              <a:spcAft>
                <a:spcPts val="0"/>
              </a:spcAft>
              <a:buClr>
                <a:schemeClr val="dk1"/>
              </a:buClr>
              <a:buSzPts val="1800"/>
              <a:buChar char="•"/>
            </a:pPr>
            <a:r>
              <a:rPr lang="es" b="0" i="0" u="none"/>
              <a:t>Incluye viñetas en este cuadro</a:t>
            </a:r>
            <a:endParaRPr/>
          </a:p>
          <a:p>
            <a:pPr marL="228600" lvl="1" indent="-169863" algn="l" rtl="0">
              <a:lnSpc>
                <a:spcPct val="100000"/>
              </a:lnSpc>
              <a:spcBef>
                <a:spcPts val="2400"/>
              </a:spcBef>
              <a:spcAft>
                <a:spcPts val="0"/>
              </a:spcAft>
              <a:buClr>
                <a:schemeClr val="dk1"/>
              </a:buClr>
              <a:buSzPts val="1800"/>
              <a:buChar char="•"/>
            </a:pPr>
            <a:r>
              <a:rPr lang="es" b="0" i="0" u="none"/>
              <a:t>Borra este cuadro e inserta una fotografía</a:t>
            </a:r>
            <a:endParaRPr/>
          </a:p>
          <a:p>
            <a:pPr marL="228600" lvl="1" indent="-169863" algn="l" rtl="0">
              <a:lnSpc>
                <a:spcPct val="100000"/>
              </a:lnSpc>
              <a:spcBef>
                <a:spcPts val="2400"/>
              </a:spcBef>
              <a:spcAft>
                <a:spcPts val="0"/>
              </a:spcAft>
              <a:buClr>
                <a:schemeClr val="dk1"/>
              </a:buClr>
              <a:buSzPts val="1800"/>
              <a:buChar char="•"/>
            </a:pPr>
            <a:r>
              <a:rPr lang="es" b="0" i="0" u="none"/>
              <a:t>Borra este cuadro e inserta un gráfico</a:t>
            </a:r>
            <a:endParaRPr/>
          </a:p>
        </p:txBody>
      </p:sp>
      <p:sp>
        <p:nvSpPr>
          <p:cNvPr id="551" name="Google Shape;551;p30"/>
          <p:cNvSpPr txBox="1">
            <a:spLocks noGrp="1"/>
          </p:cNvSpPr>
          <p:nvPr>
            <p:ph type="body" idx="2"/>
          </p:nvPr>
        </p:nvSpPr>
        <p:spPr>
          <a:xfrm>
            <a:off x="558800" y="2141538"/>
            <a:ext cx="4978400" cy="113506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s" b="1" i="0" u="none"/>
              <a:t>TÍTULO</a:t>
            </a:r>
            <a:endParaRPr/>
          </a:p>
        </p:txBody>
      </p:sp>
      <p:sp>
        <p:nvSpPr>
          <p:cNvPr id="552" name="Google Shape;552;p30"/>
          <p:cNvSpPr txBox="1">
            <a:spLocks noGrp="1"/>
          </p:cNvSpPr>
          <p:nvPr>
            <p:ph type="subTitle" idx="3"/>
          </p:nvPr>
        </p:nvSpPr>
        <p:spPr>
          <a:xfrm>
            <a:off x="554567" y="3383632"/>
            <a:ext cx="5465233"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s" b="0" i="0" u="none"/>
              <a:t>Aquí puedes incluir unas pocas líneas. </a:t>
            </a:r>
            <a:endParaRPr/>
          </a:p>
        </p:txBody>
      </p:sp>
      <p:sp>
        <p:nvSpPr>
          <p:cNvPr id="553" name="Google Shape;553;p3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 sz="1200" b="0" i="0" u="none" strike="noStrike" cap="none">
                <a:solidFill>
                  <a:srgbClr val="000000"/>
                </a:solidFill>
                <a:latin typeface="Arial"/>
                <a:ea typeface="Arial"/>
                <a:cs typeface="Arial"/>
                <a:sym typeface="Arial"/>
              </a:rPr>
              <a:t>38</a:t>
            </a:fld>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1"/>
          <p:cNvSpPr txBox="1">
            <a:spLocks noGrp="1"/>
          </p:cNvSpPr>
          <p:nvPr>
            <p:ph type="body" idx="1"/>
          </p:nvPr>
        </p:nvSpPr>
        <p:spPr>
          <a:xfrm>
            <a:off x="558800" y="1434163"/>
            <a:ext cx="4978400" cy="1842437"/>
          </a:xfrm>
          <a:prstGeom prst="rect">
            <a:avLst/>
          </a:prstGeom>
          <a:noFill/>
          <a:ln w="25400" cap="flat" cmpd="sng">
            <a:solidFill>
              <a:srgbClr val="333333"/>
            </a:solidFill>
            <a:prstDash val="solid"/>
            <a:round/>
            <a:headEnd type="none" w="sm" len="sm"/>
            <a:tailEnd type="none" w="sm" len="sm"/>
          </a:ln>
        </p:spPr>
        <p:txBody>
          <a:bodyPr spcFirstLastPara="1" wrap="square" lIns="91425" tIns="45700" rIns="91425" bIns="45700" anchor="b" anchorCtr="0">
            <a:normAutofit fontScale="40000" lnSpcReduction="20000"/>
          </a:bodyPr>
          <a:lstStyle/>
          <a:p>
            <a:pPr marL="173038" lvl="0" indent="-173038" algn="l" rtl="0">
              <a:lnSpc>
                <a:spcPct val="90000"/>
              </a:lnSpc>
              <a:spcBef>
                <a:spcPts val="0"/>
              </a:spcBef>
              <a:spcAft>
                <a:spcPts val="0"/>
              </a:spcAft>
              <a:buClr>
                <a:srgbClr val="333333"/>
              </a:buClr>
              <a:buSzPct val="100000"/>
              <a:buFont typeface="Arial"/>
              <a:buChar char="•"/>
            </a:pPr>
            <a:r>
              <a:rPr lang="es" b="1" i="0" u="none"/>
              <a:t>UTILIZA</a:t>
            </a:r>
            <a:endParaRPr/>
          </a:p>
          <a:p>
            <a:pPr marL="173038" lvl="0" indent="-173038" algn="l" rtl="0">
              <a:lnSpc>
                <a:spcPct val="90000"/>
              </a:lnSpc>
              <a:spcBef>
                <a:spcPts val="1000"/>
              </a:spcBef>
              <a:spcAft>
                <a:spcPts val="0"/>
              </a:spcAft>
              <a:buClr>
                <a:srgbClr val="333333"/>
              </a:buClr>
              <a:buSzPct val="100000"/>
              <a:buFont typeface="Arial"/>
              <a:buChar char="•"/>
            </a:pPr>
            <a:r>
              <a:rPr lang="es" b="1" i="0" u="none"/>
              <a:t>VIÑETAS</a:t>
            </a:r>
            <a:endParaRPr/>
          </a:p>
          <a:p>
            <a:pPr marL="119063" lvl="0" indent="-119063" algn="l" rtl="0">
              <a:lnSpc>
                <a:spcPct val="90000"/>
              </a:lnSpc>
              <a:spcBef>
                <a:spcPts val="1000"/>
              </a:spcBef>
              <a:spcAft>
                <a:spcPts val="0"/>
              </a:spcAft>
              <a:buClr>
                <a:srgbClr val="333333"/>
              </a:buClr>
              <a:buSzPct val="100000"/>
              <a:buNone/>
            </a:pPr>
            <a:endParaRPr/>
          </a:p>
          <a:p>
            <a:pPr marL="231775" lvl="0" indent="-231775" algn="l" rtl="0">
              <a:lnSpc>
                <a:spcPct val="90000"/>
              </a:lnSpc>
              <a:spcBef>
                <a:spcPts val="1000"/>
              </a:spcBef>
              <a:spcAft>
                <a:spcPts val="0"/>
              </a:spcAft>
              <a:buClr>
                <a:srgbClr val="333333"/>
              </a:buClr>
              <a:buSzPct val="100000"/>
              <a:buFont typeface="Calibri"/>
              <a:buAutoNum type="arabicPeriod"/>
            </a:pPr>
            <a:r>
              <a:rPr lang="es" b="1" i="0" u="none"/>
              <a:t>TAMBIÉN PUEDES INCLUIR UNA LISTA</a:t>
            </a:r>
            <a:endParaRPr/>
          </a:p>
          <a:p>
            <a:pPr marL="231775" lvl="0" indent="-231775" algn="l" rtl="0">
              <a:lnSpc>
                <a:spcPct val="90000"/>
              </a:lnSpc>
              <a:spcBef>
                <a:spcPts val="1000"/>
              </a:spcBef>
              <a:spcAft>
                <a:spcPts val="0"/>
              </a:spcAft>
              <a:buClr>
                <a:srgbClr val="333333"/>
              </a:buClr>
              <a:buSzPct val="100000"/>
              <a:buFont typeface="Calibri"/>
              <a:buAutoNum type="arabicPeriod"/>
            </a:pPr>
            <a:r>
              <a:rPr lang="es" b="1" i="0" u="none"/>
              <a:t>CON NÚMEROS</a:t>
            </a:r>
            <a:br>
              <a:rPr lang="es"/>
            </a:br>
            <a:endParaRPr/>
          </a:p>
        </p:txBody>
      </p:sp>
      <p:sp>
        <p:nvSpPr>
          <p:cNvPr id="559" name="Google Shape;559;p31"/>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800"/>
              <a:buNone/>
            </a:pPr>
            <a:r>
              <a:rPr lang="es" sz="2800" b="0" i="0" u="none"/>
              <a:t>VIÑETAS</a:t>
            </a:r>
            <a:endParaRPr/>
          </a:p>
          <a:p>
            <a:pPr marL="0" lvl="0" indent="0" algn="l" rtl="0">
              <a:lnSpc>
                <a:spcPct val="90000"/>
              </a:lnSpc>
              <a:spcBef>
                <a:spcPts val="1000"/>
              </a:spcBef>
              <a:spcAft>
                <a:spcPts val="0"/>
              </a:spcAft>
              <a:buClr>
                <a:srgbClr val="333333"/>
              </a:buClr>
              <a:buSzPts val="2800"/>
              <a:buNone/>
            </a:pPr>
            <a:r>
              <a:rPr lang="es" sz="2800" b="0" i="0" u="none"/>
              <a:t>Subencabezado</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 name="Imagen 2">
            <a:extLst>
              <a:ext uri="{FF2B5EF4-FFF2-40B4-BE49-F238E27FC236}">
                <a16:creationId xmlns:a16="http://schemas.microsoft.com/office/drawing/2014/main" id="{B0239A4A-C5AE-9E0D-FEE4-06B7DCC8A9EF}"/>
              </a:ext>
            </a:extLst>
          </p:cNvPr>
          <p:cNvPicPr>
            <a:picLocks noChangeAspect="1"/>
          </p:cNvPicPr>
          <p:nvPr/>
        </p:nvPicPr>
        <p:blipFill>
          <a:blip r:embed="rId3"/>
          <a:srcRect t="39366"/>
          <a:stretch/>
        </p:blipFill>
        <p:spPr>
          <a:xfrm>
            <a:off x="867704" y="2062976"/>
            <a:ext cx="10733703" cy="4081346"/>
          </a:xfrm>
          <a:prstGeom prst="rect">
            <a:avLst/>
          </a:prstGeom>
        </p:spPr>
      </p:pic>
      <p:sp>
        <p:nvSpPr>
          <p:cNvPr id="4" name="CuadroTexto 3">
            <a:extLst>
              <a:ext uri="{FF2B5EF4-FFF2-40B4-BE49-F238E27FC236}">
                <a16:creationId xmlns:a16="http://schemas.microsoft.com/office/drawing/2014/main" id="{1739419A-6CA5-AA52-1358-A836EB2D1593}"/>
              </a:ext>
            </a:extLst>
          </p:cNvPr>
          <p:cNvSpPr txBox="1"/>
          <p:nvPr/>
        </p:nvSpPr>
        <p:spPr>
          <a:xfrm>
            <a:off x="1039851" y="1159056"/>
            <a:ext cx="6094140" cy="584775"/>
          </a:xfrm>
          <a:prstGeom prst="rect">
            <a:avLst/>
          </a:prstGeom>
          <a:noFill/>
        </p:spPr>
        <p:txBody>
          <a:bodyPr wrap="square">
            <a:spAutoFit/>
          </a:bodyPr>
          <a:lstStyle/>
          <a:p>
            <a:r>
              <a:rPr lang="es" sz="3200" b="1" i="0" u="none" strike="noStrike" cap="none" dirty="0">
                <a:solidFill>
                  <a:srgbClr val="005DAA"/>
                </a:solidFill>
                <a:latin typeface="Arial"/>
                <a:ea typeface="Arial"/>
                <a:cs typeface="Arial"/>
                <a:sym typeface="Arial"/>
              </a:rPr>
              <a:t>Colores</a:t>
            </a:r>
            <a:endParaRPr lang="es-ES" sz="3200" dirty="0">
              <a:solidFill>
                <a:srgbClr val="005DAA"/>
              </a:solidFill>
            </a:endParaRPr>
          </a:p>
        </p:txBody>
      </p:sp>
    </p:spTree>
    <p:extLst>
      <p:ext uri="{BB962C8B-B14F-4D97-AF65-F5344CB8AC3E}">
        <p14:creationId xmlns:p14="http://schemas.microsoft.com/office/powerpoint/2010/main" val="13377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2"/>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Autofit/>
          </a:bodyPr>
          <a:lstStyle/>
          <a:p>
            <a:pPr marL="0" lvl="0" indent="0" algn="l" rtl="0">
              <a:lnSpc>
                <a:spcPct val="90000"/>
              </a:lnSpc>
              <a:spcBef>
                <a:spcPts val="0"/>
              </a:spcBef>
              <a:spcAft>
                <a:spcPts val="0"/>
              </a:spcAft>
              <a:buClr>
                <a:srgbClr val="48595D"/>
              </a:buClr>
              <a:buSzPts val="4400"/>
              <a:buFont typeface="Calibri"/>
              <a:buNone/>
            </a:pPr>
            <a:r>
              <a:rPr lang="es" b="1" i="0" u="none"/>
              <a:t>GRÁFICOS</a:t>
            </a:r>
            <a:br>
              <a:rPr lang="es"/>
            </a:br>
            <a:r>
              <a:rPr lang="es" sz="3200" b="1" i="0" u="none"/>
              <a:t>SUBENCABEZADO</a:t>
            </a:r>
            <a:endParaRPr/>
          </a:p>
        </p:txBody>
      </p:sp>
      <p:pic>
        <p:nvPicPr>
          <p:cNvPr id="565" name="Google Shape;565;p32"/>
          <p:cNvPicPr preferRelativeResize="0"/>
          <p:nvPr/>
        </p:nvPicPr>
        <p:blipFill rotWithShape="1">
          <a:blip r:embed="rId3">
            <a:alphaModFix/>
          </a:blip>
          <a:srcRect/>
          <a:stretch/>
        </p:blipFill>
        <p:spPr>
          <a:xfrm>
            <a:off x="2945206" y="1909257"/>
            <a:ext cx="8259148" cy="4439292"/>
          </a:xfrm>
          <a:prstGeom prst="rect">
            <a:avLst/>
          </a:prstGeom>
          <a:noFill/>
          <a:ln>
            <a:noFill/>
          </a:ln>
        </p:spPr>
      </p:pic>
      <p:sp>
        <p:nvSpPr>
          <p:cNvPr id="566" name="Google Shape;566;p32"/>
          <p:cNvSpPr txBox="1"/>
          <p:nvPr/>
        </p:nvSpPr>
        <p:spPr>
          <a:xfrm>
            <a:off x="604851" y="4380126"/>
            <a:ext cx="3432517" cy="135421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200"/>
              <a:buFont typeface="Arial"/>
              <a:buNone/>
            </a:pPr>
            <a:r>
              <a:rPr lang="es" sz="2200" b="0" i="0" u="none" strike="noStrike" cap="none">
                <a:solidFill>
                  <a:srgbClr val="FFFFFF"/>
                </a:solidFill>
                <a:latin typeface="Arial"/>
                <a:ea typeface="Arial"/>
                <a:cs typeface="Arial"/>
                <a:sym typeface="Arial"/>
              </a:rPr>
              <a:t>Aquí puedes incluir una leyenda. Reemplaza el mapa con un gráfico obtenido en internet o sacado de tus documentos.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3"/>
          <p:cNvSpPr/>
          <p:nvPr/>
        </p:nvSpPr>
        <p:spPr>
          <a:xfrm>
            <a:off x="0" y="0"/>
            <a:ext cx="12192000" cy="6858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33"/>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None/>
            </a:pPr>
            <a:r>
              <a:rPr lang="es" b="0" i="0" u="none"/>
              <a:t>Utiliza este espacio para explicar el dato interesante que se muestra a la derecha.</a:t>
            </a:r>
            <a:endParaRPr/>
          </a:p>
        </p:txBody>
      </p:sp>
      <p:sp>
        <p:nvSpPr>
          <p:cNvPr id="573" name="Google Shape;573;p33"/>
          <p:cNvSpPr txBox="1">
            <a:spLocks noGrp="1"/>
          </p:cNvSpPr>
          <p:nvPr>
            <p:ph type="body" idx="4"/>
          </p:nvPr>
        </p:nvSpPr>
        <p:spPr>
          <a:xfrm>
            <a:off x="296332" y="1808828"/>
            <a:ext cx="5906347" cy="146777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s" b="1" i="0" u="none"/>
              <a:t>DATOS PROMINENTES</a:t>
            </a:r>
            <a:endParaRPr/>
          </a:p>
          <a:p>
            <a:pPr marL="0" lvl="0" indent="0" algn="l" rtl="0">
              <a:lnSpc>
                <a:spcPct val="90000"/>
              </a:lnSpc>
              <a:spcBef>
                <a:spcPts val="1000"/>
              </a:spcBef>
              <a:spcAft>
                <a:spcPts val="0"/>
              </a:spcAft>
              <a:buClr>
                <a:schemeClr val="lt1"/>
              </a:buClr>
              <a:buSzPts val="4400"/>
              <a:buNone/>
            </a:pPr>
            <a:r>
              <a:rPr lang="es" b="1" i="0" u="none"/>
              <a:t>SUBENCABEZADO</a:t>
            </a:r>
            <a:endParaRPr/>
          </a:p>
        </p:txBody>
      </p:sp>
      <p:sp>
        <p:nvSpPr>
          <p:cNvPr id="574" name="Google Shape;574;p3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s"/>
              <a:t>41</a:t>
            </a:fld>
            <a:endParaRPr/>
          </a:p>
        </p:txBody>
      </p:sp>
      <p:sp>
        <p:nvSpPr>
          <p:cNvPr id="575" name="Google Shape;575;p33"/>
          <p:cNvSpPr/>
          <p:nvPr/>
        </p:nvSpPr>
        <p:spPr>
          <a:xfrm>
            <a:off x="7312013" y="1234846"/>
            <a:ext cx="4251158" cy="4251158"/>
          </a:xfrm>
          <a:prstGeom prst="ellipse">
            <a:avLst/>
          </a:prstGeom>
          <a:solidFill>
            <a:srgbClr val="01B4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576" name="Google Shape;576;p33"/>
          <p:cNvSpPr txBox="1"/>
          <p:nvPr/>
        </p:nvSpPr>
        <p:spPr>
          <a:xfrm>
            <a:off x="7312014" y="2698705"/>
            <a:ext cx="4251158"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10000" b="1" i="0" u="none">
                <a:solidFill>
                  <a:srgbClr val="FFFFFF"/>
                </a:solidFill>
                <a:latin typeface="Arial Black"/>
                <a:ea typeface="Arial Black"/>
                <a:cs typeface="Arial Black"/>
                <a:sym typeface="Arial Black"/>
              </a:rPr>
              <a:t>75%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4"/>
          <p:cNvSpPr/>
          <p:nvPr/>
        </p:nvSpPr>
        <p:spPr>
          <a:xfrm>
            <a:off x="0" y="0"/>
            <a:ext cx="12192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34"/>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300"/>
              <a:buNone/>
            </a:pPr>
            <a:r>
              <a:rPr lang="es" b="0" i="0" u="none" dirty="0"/>
              <a:t>Utiliza este espacio para explicar el dato interesante que se muestra a la derecha.</a:t>
            </a:r>
            <a:endParaRPr dirty="0"/>
          </a:p>
          <a:p>
            <a:pPr marL="0" lvl="0" indent="0" algn="l" rtl="0">
              <a:lnSpc>
                <a:spcPct val="90000"/>
              </a:lnSpc>
              <a:spcBef>
                <a:spcPts val="1000"/>
              </a:spcBef>
              <a:spcAft>
                <a:spcPts val="0"/>
              </a:spcAft>
              <a:buClr>
                <a:schemeClr val="lt1"/>
              </a:buClr>
              <a:buSzPts val="3300"/>
              <a:buNone/>
            </a:pPr>
            <a:endParaRPr dirty="0"/>
          </a:p>
        </p:txBody>
      </p:sp>
      <p:sp>
        <p:nvSpPr>
          <p:cNvPr id="583" name="Google Shape;583;p34"/>
          <p:cNvSpPr txBox="1">
            <a:spLocks noGrp="1"/>
          </p:cNvSpPr>
          <p:nvPr>
            <p:ph type="body" idx="4"/>
          </p:nvPr>
        </p:nvSpPr>
        <p:spPr>
          <a:xfrm>
            <a:off x="296332" y="1808828"/>
            <a:ext cx="5906347" cy="1467772"/>
          </a:xfrm>
          <a:prstGeom prst="rect">
            <a:avLst/>
          </a:prstGeom>
          <a:noFill/>
          <a:ln w="25400" cap="flat" cmpd="sng">
            <a:solidFill>
              <a:srgbClr val="F5F7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s" b="1" i="0" u="none" dirty="0"/>
              <a:t>DATOS PROMINENTES</a:t>
            </a:r>
            <a:endParaRPr dirty="0"/>
          </a:p>
          <a:p>
            <a:pPr marL="0" lvl="0" indent="0" algn="l" rtl="0">
              <a:lnSpc>
                <a:spcPct val="90000"/>
              </a:lnSpc>
              <a:spcBef>
                <a:spcPts val="1000"/>
              </a:spcBef>
              <a:spcAft>
                <a:spcPts val="0"/>
              </a:spcAft>
              <a:buClr>
                <a:schemeClr val="lt1"/>
              </a:buClr>
              <a:buSzPts val="4400"/>
              <a:buNone/>
            </a:pPr>
            <a:r>
              <a:rPr lang="es" b="1" i="0" u="none" dirty="0"/>
              <a:t>SUBENCABEZADO</a:t>
            </a:r>
            <a:endParaRPr dirty="0"/>
          </a:p>
        </p:txBody>
      </p:sp>
      <p:sp>
        <p:nvSpPr>
          <p:cNvPr id="584" name="Google Shape;584;p3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s"/>
              <a:t>42</a:t>
            </a:fld>
            <a:endParaRPr/>
          </a:p>
        </p:txBody>
      </p:sp>
      <p:sp>
        <p:nvSpPr>
          <p:cNvPr id="585" name="Google Shape;585;p34"/>
          <p:cNvSpPr/>
          <p:nvPr/>
        </p:nvSpPr>
        <p:spPr>
          <a:xfrm>
            <a:off x="7312013" y="1234846"/>
            <a:ext cx="4251158" cy="4251158"/>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586" name="Google Shape;586;p34"/>
          <p:cNvSpPr txBox="1"/>
          <p:nvPr/>
        </p:nvSpPr>
        <p:spPr>
          <a:xfrm>
            <a:off x="7312014" y="2698705"/>
            <a:ext cx="4251158"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10000" b="1" i="0" u="none">
                <a:solidFill>
                  <a:srgbClr val="FFFFFF"/>
                </a:solidFill>
                <a:latin typeface="Arial Black"/>
                <a:ea typeface="Arial Black"/>
                <a:cs typeface="Arial Black"/>
                <a:sym typeface="Arial Black"/>
              </a:rPr>
              <a:t>75%</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grpSp>
        <p:nvGrpSpPr>
          <p:cNvPr id="591" name="Google Shape;591;p35"/>
          <p:cNvGrpSpPr/>
          <p:nvPr/>
        </p:nvGrpSpPr>
        <p:grpSpPr>
          <a:xfrm>
            <a:off x="1076459" y="2762155"/>
            <a:ext cx="2454681" cy="2454681"/>
            <a:chOff x="2345919" y="-5196840"/>
            <a:chExt cx="2454681" cy="2454681"/>
          </a:xfrm>
        </p:grpSpPr>
        <p:sp>
          <p:nvSpPr>
            <p:cNvPr id="592" name="Google Shape;592;p35"/>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35"/>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35"/>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5" name="Google Shape;595;p35"/>
          <p:cNvGrpSpPr/>
          <p:nvPr/>
        </p:nvGrpSpPr>
        <p:grpSpPr>
          <a:xfrm>
            <a:off x="4525890" y="2486317"/>
            <a:ext cx="3006358" cy="3006358"/>
            <a:chOff x="4959122" y="-5472678"/>
            <a:chExt cx="3006358" cy="3006358"/>
          </a:xfrm>
        </p:grpSpPr>
        <p:sp>
          <p:nvSpPr>
            <p:cNvPr id="596" name="Google Shape;596;p35"/>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35"/>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35"/>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9" name="Google Shape;599;p35"/>
          <p:cNvGrpSpPr/>
          <p:nvPr/>
        </p:nvGrpSpPr>
        <p:grpSpPr>
          <a:xfrm>
            <a:off x="8251159" y="2486317"/>
            <a:ext cx="3006358" cy="3006358"/>
            <a:chOff x="8124002" y="-5472678"/>
            <a:chExt cx="3006358" cy="3006358"/>
          </a:xfrm>
        </p:grpSpPr>
        <p:sp>
          <p:nvSpPr>
            <p:cNvPr id="600" name="Google Shape;600;p35"/>
            <p:cNvSpPr/>
            <p:nvPr/>
          </p:nvSpPr>
          <p:spPr>
            <a:xfrm rot="-9900000">
              <a:off x="8399840" y="-5196840"/>
              <a:ext cx="2454681" cy="2454681"/>
            </a:xfrm>
            <a:prstGeom prst="blockArc">
              <a:avLst>
                <a:gd name="adj1" fmla="val 18168680"/>
                <a:gd name="adj2" fmla="val 8725862"/>
                <a:gd name="adj3" fmla="val 2155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35"/>
            <p:cNvSpPr/>
            <p:nvPr/>
          </p:nvSpPr>
          <p:spPr>
            <a:xfrm rot="-9900000">
              <a:off x="8399840" y="-5196840"/>
              <a:ext cx="2454681" cy="2454681"/>
            </a:xfrm>
            <a:prstGeom prst="blockArc">
              <a:avLst>
                <a:gd name="adj1" fmla="val 8708587"/>
                <a:gd name="adj2" fmla="val 13474308"/>
                <a:gd name="adj3" fmla="val 21580"/>
              </a:avLst>
            </a:prstGeom>
            <a:solidFill>
              <a:srgbClr val="1745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35"/>
            <p:cNvSpPr/>
            <p:nvPr/>
          </p:nvSpPr>
          <p:spPr>
            <a:xfrm rot="-9900000">
              <a:off x="8399840" y="-5196840"/>
              <a:ext cx="2454681" cy="2454681"/>
            </a:xfrm>
            <a:prstGeom prst="blockArc">
              <a:avLst>
                <a:gd name="adj1" fmla="val 13463912"/>
                <a:gd name="adj2" fmla="val 18191156"/>
                <a:gd name="adj3" fmla="val 21625"/>
              </a:avLst>
            </a:prstGeom>
            <a:solidFill>
              <a:srgbClr val="F7A8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603" name="Google Shape;603;p35"/>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Autofit/>
          </a:bodyPr>
          <a:lstStyle/>
          <a:p>
            <a:pPr marL="0" lvl="0" indent="0" algn="l" rtl="0">
              <a:lnSpc>
                <a:spcPct val="90000"/>
              </a:lnSpc>
              <a:spcBef>
                <a:spcPts val="0"/>
              </a:spcBef>
              <a:spcAft>
                <a:spcPts val="0"/>
              </a:spcAft>
              <a:buClr>
                <a:srgbClr val="48595D"/>
              </a:buClr>
              <a:buSzPts val="4400"/>
              <a:buFont typeface="Calibri"/>
              <a:buNone/>
            </a:pPr>
            <a:r>
              <a:rPr lang="es" b="1" i="0" u="none"/>
              <a:t>GRÁFICOS</a:t>
            </a:r>
            <a:br>
              <a:rPr lang="es"/>
            </a:br>
            <a:r>
              <a:rPr lang="es" sz="3200" b="1" i="0" u="none"/>
              <a:t>SUBENCABEZADO</a:t>
            </a:r>
            <a:endParaRPr/>
          </a:p>
        </p:txBody>
      </p:sp>
      <p:sp>
        <p:nvSpPr>
          <p:cNvPr id="604" name="Google Shape;604;p35"/>
          <p:cNvSpPr txBox="1"/>
          <p:nvPr/>
        </p:nvSpPr>
        <p:spPr>
          <a:xfrm>
            <a:off x="659781" y="1713308"/>
            <a:ext cx="337554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3300" b="0" i="0" u="none">
                <a:solidFill>
                  <a:schemeClr val="lt1"/>
                </a:solidFill>
                <a:latin typeface="Calibri"/>
                <a:ea typeface="Calibri"/>
                <a:cs typeface="Calibri"/>
                <a:sym typeface="Calibri"/>
              </a:rPr>
              <a:t>NOMBRE DEL GRÁFICO</a:t>
            </a:r>
            <a:endParaRPr/>
          </a:p>
        </p:txBody>
      </p:sp>
      <p:sp>
        <p:nvSpPr>
          <p:cNvPr id="605" name="Google Shape;605;p35"/>
          <p:cNvSpPr txBox="1"/>
          <p:nvPr/>
        </p:nvSpPr>
        <p:spPr>
          <a:xfrm>
            <a:off x="4408032" y="1731063"/>
            <a:ext cx="3242071"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3300" b="0" i="0" u="none">
                <a:solidFill>
                  <a:schemeClr val="lt1"/>
                </a:solidFill>
                <a:latin typeface="Calibri"/>
                <a:ea typeface="Calibri"/>
                <a:cs typeface="Calibri"/>
                <a:sym typeface="Calibri"/>
              </a:rPr>
              <a:t>NOMBRE DEL GRÁFICO</a:t>
            </a:r>
            <a:endParaRPr/>
          </a:p>
        </p:txBody>
      </p:sp>
      <p:sp>
        <p:nvSpPr>
          <p:cNvPr id="606" name="Google Shape;606;p35"/>
          <p:cNvSpPr txBox="1"/>
          <p:nvPr/>
        </p:nvSpPr>
        <p:spPr>
          <a:xfrm>
            <a:off x="8022814" y="1720344"/>
            <a:ext cx="337554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3300" b="0" i="0" u="none">
                <a:solidFill>
                  <a:schemeClr val="lt1"/>
                </a:solidFill>
                <a:latin typeface="Calibri"/>
                <a:ea typeface="Calibri"/>
                <a:cs typeface="Calibri"/>
                <a:sym typeface="Calibri"/>
              </a:rPr>
              <a:t>NOMBRE DEL GRÁFICO</a:t>
            </a:r>
            <a:endParaRPr/>
          </a:p>
        </p:txBody>
      </p:sp>
      <p:sp>
        <p:nvSpPr>
          <p:cNvPr id="607" name="Google Shape;607;p35"/>
          <p:cNvSpPr txBox="1"/>
          <p:nvPr/>
        </p:nvSpPr>
        <p:spPr>
          <a:xfrm>
            <a:off x="659781" y="5212228"/>
            <a:ext cx="3375540" cy="16457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 sz="2200" b="0" i="0" u="none">
                <a:solidFill>
                  <a:schemeClr val="lt1"/>
                </a:solidFill>
                <a:latin typeface="Calibri"/>
                <a:ea typeface="Calibri"/>
                <a:cs typeface="Calibri"/>
                <a:sym typeface="Calibri"/>
              </a:rPr>
              <a:t>Leyenda</a:t>
            </a:r>
            <a:endParaRPr/>
          </a:p>
        </p:txBody>
      </p:sp>
      <p:sp>
        <p:nvSpPr>
          <p:cNvPr id="608" name="Google Shape;608;p35"/>
          <p:cNvSpPr txBox="1"/>
          <p:nvPr/>
        </p:nvSpPr>
        <p:spPr>
          <a:xfrm>
            <a:off x="4314101" y="5212229"/>
            <a:ext cx="3375540" cy="16457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 sz="2200" b="0" i="0" u="none">
                <a:solidFill>
                  <a:schemeClr val="lt1"/>
                </a:solidFill>
                <a:latin typeface="Calibri"/>
                <a:ea typeface="Calibri"/>
                <a:cs typeface="Calibri"/>
                <a:sym typeface="Calibri"/>
              </a:rPr>
              <a:t>Leyenda</a:t>
            </a:r>
            <a:endParaRPr/>
          </a:p>
        </p:txBody>
      </p:sp>
      <p:sp>
        <p:nvSpPr>
          <p:cNvPr id="609" name="Google Shape;609;p35"/>
          <p:cNvSpPr txBox="1"/>
          <p:nvPr/>
        </p:nvSpPr>
        <p:spPr>
          <a:xfrm>
            <a:off x="8012042" y="5212228"/>
            <a:ext cx="3375540" cy="16457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 sz="2200" b="0" i="0" u="none">
                <a:solidFill>
                  <a:schemeClr val="lt1"/>
                </a:solidFill>
                <a:latin typeface="Calibri"/>
                <a:ea typeface="Calibri"/>
                <a:cs typeface="Calibri"/>
                <a:sym typeface="Calibri"/>
              </a:rPr>
              <a:t>Leyenda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7"/>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9" name="Google Shape;619;p37"/>
          <p:cNvPicPr preferRelativeResize="0"/>
          <p:nvPr/>
        </p:nvPicPr>
        <p:blipFill rotWithShape="1">
          <a:blip r:embed="rId3">
            <a:alphaModFix/>
          </a:blip>
          <a:srcRect t="18788"/>
          <a:stretch/>
        </p:blipFill>
        <p:spPr>
          <a:xfrm>
            <a:off x="20" y="1282"/>
            <a:ext cx="12191980" cy="685671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CC79-2CB8-6D74-504B-D0F103036260}"/>
              </a:ext>
            </a:extLst>
          </p:cNvPr>
          <p:cNvSpPr>
            <a:spLocks noGrp="1"/>
          </p:cNvSpPr>
          <p:nvPr>
            <p:ph type="title"/>
          </p:nvPr>
        </p:nvSpPr>
        <p:spPr>
          <a:xfrm>
            <a:off x="380999" y="104272"/>
            <a:ext cx="11506200" cy="1034142"/>
          </a:xfrm>
        </p:spPr>
        <p:txBody>
          <a:bodyPr lIns="91440" tIns="45720" rIns="91440" bIns="45720" anchor="b"/>
          <a:lstStyle/>
          <a:p>
            <a:pPr algn="ctr"/>
            <a:r>
              <a:rPr lang="en-US" sz="4200" b="1" dirty="0">
                <a:latin typeface="Open Sans"/>
                <a:ea typeface="Open Sans"/>
                <a:cs typeface="Open Sans"/>
              </a:rPr>
              <a:t>EQUIPO DEL COMITÉ</a:t>
            </a:r>
            <a:endParaRPr lang="en-US" sz="4200" b="1" dirty="0"/>
          </a:p>
        </p:txBody>
      </p:sp>
      <p:sp>
        <p:nvSpPr>
          <p:cNvPr id="3" name="Marcador de contenido 2">
            <a:extLst>
              <a:ext uri="{FF2B5EF4-FFF2-40B4-BE49-F238E27FC236}">
                <a16:creationId xmlns:a16="http://schemas.microsoft.com/office/drawing/2014/main" id="{23AA0767-4819-CB0E-55E1-C9C90091E024}"/>
              </a:ext>
            </a:extLst>
          </p:cNvPr>
          <p:cNvSpPr>
            <a:spLocks noGrp="1"/>
          </p:cNvSpPr>
          <p:nvPr>
            <p:ph idx="1"/>
          </p:nvPr>
        </p:nvSpPr>
        <p:spPr/>
        <p:txBody>
          <a:bodyPr/>
          <a:lstStyle/>
          <a:p>
            <a:endParaRPr lang="es-ES"/>
          </a:p>
        </p:txBody>
      </p:sp>
      <p:sp>
        <p:nvSpPr>
          <p:cNvPr id="4" name="Subtítulo 3">
            <a:extLst>
              <a:ext uri="{FF2B5EF4-FFF2-40B4-BE49-F238E27FC236}">
                <a16:creationId xmlns:a16="http://schemas.microsoft.com/office/drawing/2014/main" id="{2E6CA6FD-62A4-8664-C798-2648E71ECE38}"/>
              </a:ext>
            </a:extLst>
          </p:cNvPr>
          <p:cNvSpPr>
            <a:spLocks noGrp="1"/>
          </p:cNvSpPr>
          <p:nvPr>
            <p:ph type="subTitle" idx="13"/>
          </p:nvPr>
        </p:nvSpPr>
        <p:spPr/>
        <p:txBody>
          <a:bodyPr/>
          <a:lstStyle/>
          <a:p>
            <a:endParaRPr lang="es-ES"/>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sz="12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88F72D9A-7EB5-9BBF-DF6A-E774AF7CCC1D}"/>
              </a:ext>
            </a:extLst>
          </p:cNvPr>
          <p:cNvSpPr>
            <a:spLocks noGrp="1"/>
          </p:cNvSpPr>
          <p:nvPr>
            <p:ph type="ctrTitle"/>
          </p:nvPr>
        </p:nvSpPr>
        <p:spPr/>
        <p:txBody>
          <a:bodyPr lIns="91440" tIns="45720" rIns="91440" bIns="45720" anchor="b"/>
          <a:lstStyle/>
          <a:p>
            <a:r>
              <a:rPr lang="en-US" sz="4200" dirty="0">
                <a:latin typeface="Open Sans"/>
                <a:ea typeface="Open Sans"/>
                <a:cs typeface="Open Sans"/>
              </a:rPr>
              <a:t>METAS Y OBJETIVOS</a:t>
            </a:r>
            <a:endParaRPr lang="en-US" sz="4200" dirty="0"/>
          </a:p>
        </p:txBody>
      </p:sp>
      <p:graphicFrame>
        <p:nvGraphicFramePr>
          <p:cNvPr id="10" name="Content Placeholder 7">
            <a:extLst>
              <a:ext uri="{FF2B5EF4-FFF2-40B4-BE49-F238E27FC236}">
                <a16:creationId xmlns:a16="http://schemas.microsoft.com/office/drawing/2014/main" id="{611DE7A8-FF65-5DA3-D33C-877F27EFCD71}"/>
              </a:ext>
            </a:extLst>
          </p:cNvPr>
          <p:cNvGraphicFramePr>
            <a:graphicFrameLocks noGrp="1"/>
          </p:cNvGraphicFramePr>
          <p:nvPr>
            <p:ph idx="4294967295"/>
            <p:extLst>
              <p:ext uri="{D42A27DB-BD31-4B8C-83A1-F6EECF244321}">
                <p14:modId xmlns:p14="http://schemas.microsoft.com/office/powerpoint/2010/main" val="3507338392"/>
              </p:ext>
            </p:extLst>
          </p:nvPr>
        </p:nvGraphicFramePr>
        <p:xfrm>
          <a:off x="838200" y="1610644"/>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3551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32C9A2B0-1ED6-361F-4CA1-F71C606210F7}"/>
              </a:ext>
            </a:extLst>
          </p:cNvPr>
          <p:cNvSpPr txBox="1">
            <a:spLocks/>
          </p:cNvSpPr>
          <p:nvPr/>
        </p:nvSpPr>
        <p:spPr>
          <a:xfrm rot="10800000" flipV="1">
            <a:off x="618328" y="1864426"/>
            <a:ext cx="6554367" cy="40969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Tx/>
              <a:buSzTx/>
              <a:buFont typeface="Wingdings"/>
              <a:buChar char="q"/>
              <a:tabLst/>
              <a:defRPr/>
            </a:pPr>
            <a:r>
              <a:rPr lang="es-ES" b="1" dirty="0">
                <a:latin typeface="Arial"/>
                <a:ea typeface="Open Sans"/>
                <a:cs typeface="Arial"/>
              </a:rPr>
              <a:t> 2022-2023</a:t>
            </a:r>
            <a:br>
              <a:rPr lang="es-ES" dirty="0">
                <a:latin typeface="Arial"/>
                <a:ea typeface="Open Sans"/>
                <a:cs typeface="Arial"/>
              </a:rPr>
            </a:br>
            <a:r>
              <a:rPr lang="es-ES" dirty="0">
                <a:latin typeface="Arial"/>
                <a:ea typeface="Open Sans"/>
                <a:cs typeface="Arial"/>
              </a:rPr>
              <a:t>…</a:t>
            </a:r>
          </a:p>
          <a:p>
            <a:pPr marL="0" marR="0" lvl="0" indent="0" defTabSz="914400" rtl="0" eaLnBrk="1" fontAlgn="auto" latinLnBrk="0" hangingPunct="1">
              <a:lnSpc>
                <a:spcPct val="90000"/>
              </a:lnSpc>
              <a:spcBef>
                <a:spcPts val="1000"/>
              </a:spcBef>
              <a:spcAft>
                <a:spcPts val="0"/>
              </a:spcAft>
              <a:buClrTx/>
              <a:buSzTx/>
              <a:buNone/>
              <a:tabLst/>
              <a:defRPr/>
            </a:pPr>
            <a:endParaRPr lang="es" dirty="0">
              <a:solidFill>
                <a:prstClr val="black"/>
              </a:solidFill>
              <a:latin typeface="Bahnschrift Light" panose="020B0502040204020203" pitchFamily="34" charset="0"/>
              <a:ea typeface="Open Sans" panose="020B0606030504020204" pitchFamily="34" charset="0"/>
              <a:cs typeface="Open Sans" panose="020B0606030504020204" pitchFamily="34" charset="0"/>
            </a:endParaRPr>
          </a:p>
          <a:p>
            <a:pPr>
              <a:buFont typeface="Wingdings"/>
              <a:buChar char="q"/>
              <a:defRPr/>
            </a:pPr>
            <a:r>
              <a:rPr lang="es" b="1" dirty="0">
                <a:latin typeface="Arial"/>
                <a:ea typeface="Open Sans"/>
                <a:cs typeface="Arial"/>
              </a:rPr>
              <a:t>2023-2024</a:t>
            </a:r>
            <a:br>
              <a:rPr lang="es" dirty="0">
                <a:latin typeface="Arial"/>
                <a:ea typeface="Open Sans"/>
                <a:cs typeface="Arial"/>
              </a:rPr>
            </a:br>
            <a:br>
              <a:rPr lang="es" dirty="0">
                <a:latin typeface="Arial"/>
                <a:ea typeface="Open Sans"/>
                <a:cs typeface="Arial"/>
              </a:rPr>
            </a:br>
            <a:r>
              <a:rPr lang="es" dirty="0">
                <a:latin typeface="Arial"/>
                <a:ea typeface="Open Sans"/>
                <a:cs typeface="Arial"/>
              </a:rPr>
              <a:t>…</a:t>
            </a:r>
            <a:endParaRPr lang="es" b="1" i="0" u="none" strike="noStrike" kern="1200" cap="none" spc="0" normalizeH="0" baseline="0" noProof="0" dirty="0">
              <a:ln>
                <a:noFill/>
              </a:ln>
              <a:effectLst/>
              <a:uLnTx/>
              <a:uFillTx/>
              <a:latin typeface="Arial"/>
              <a:ea typeface="Open Sans" panose="020B0606030504020204" pitchFamily="34" charset="0"/>
              <a:cs typeface="Arial"/>
            </a:endParaRPr>
          </a:p>
        </p:txBody>
      </p:sp>
      <p:sp>
        <p:nvSpPr>
          <p:cNvPr id="3" name="Título 2">
            <a:extLst>
              <a:ext uri="{FF2B5EF4-FFF2-40B4-BE49-F238E27FC236}">
                <a16:creationId xmlns:a16="http://schemas.microsoft.com/office/drawing/2014/main" id="{796BC17B-6D9F-051A-822A-74C08217F0A1}"/>
              </a:ext>
            </a:extLst>
          </p:cNvPr>
          <p:cNvSpPr>
            <a:spLocks noGrp="1"/>
          </p:cNvSpPr>
          <p:nvPr>
            <p:ph type="ctrTitle"/>
          </p:nvPr>
        </p:nvSpPr>
        <p:spPr/>
        <p:txBody>
          <a:bodyPr lIns="91440" tIns="45720" rIns="91440" bIns="45720" anchor="b"/>
          <a:lstStyle/>
          <a:p>
            <a:br>
              <a:rPr lang="es-ES" sz="4200"/>
            </a:br>
            <a:r>
              <a:rPr lang="es-ES" sz="4200">
                <a:latin typeface="Open Sans"/>
                <a:ea typeface="Open Sans"/>
                <a:cs typeface="Open Sans"/>
              </a:rPr>
              <a:t>LOGROS DEL COMITÉ</a:t>
            </a:r>
            <a:endParaRPr lang="es-ES" sz="4200" dirty="0">
              <a:latin typeface="Open Sans"/>
              <a:ea typeface="Open Sans"/>
              <a:cs typeface="Open Sans"/>
            </a:endParaRPr>
          </a:p>
        </p:txBody>
      </p:sp>
      <p:pic>
        <p:nvPicPr>
          <p:cNvPr id="5" name="Imagen 4" descr="Imagen que contiene Texto&#10;&#10;Descripción generada automáticamente">
            <a:extLst>
              <a:ext uri="{FF2B5EF4-FFF2-40B4-BE49-F238E27FC236}">
                <a16:creationId xmlns:a16="http://schemas.microsoft.com/office/drawing/2014/main" id="{BFC1756B-90DE-2B55-5ED4-4F1F25471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940" y="1864426"/>
            <a:ext cx="5640135" cy="4244201"/>
          </a:xfrm>
          <a:prstGeom prst="rect">
            <a:avLst/>
          </a:prstGeom>
        </p:spPr>
      </p:pic>
    </p:spTree>
    <p:extLst>
      <p:ext uri="{BB962C8B-B14F-4D97-AF65-F5344CB8AC3E}">
        <p14:creationId xmlns:p14="http://schemas.microsoft.com/office/powerpoint/2010/main" val="287860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88F72D9A-7EB5-9BBF-DF6A-E774AF7CCC1D}"/>
              </a:ext>
            </a:extLst>
          </p:cNvPr>
          <p:cNvSpPr>
            <a:spLocks noGrp="1"/>
          </p:cNvSpPr>
          <p:nvPr>
            <p:ph type="ctrTitle"/>
          </p:nvPr>
        </p:nvSpPr>
        <p:spPr/>
        <p:txBody>
          <a:bodyPr lIns="91440" tIns="45720" rIns="91440" bIns="45720" anchor="b"/>
          <a:lstStyle/>
          <a:p>
            <a:r>
              <a:rPr lang="en-US" sz="4200" dirty="0">
                <a:latin typeface="Open Sans"/>
                <a:ea typeface="Open Sans"/>
                <a:cs typeface="Open Sans"/>
              </a:rPr>
              <a:t>TEMAS PENDIENTES DEL COMITÉ</a:t>
            </a:r>
            <a:endParaRPr lang="en-US" sz="4200" dirty="0"/>
          </a:p>
        </p:txBody>
      </p:sp>
      <p:graphicFrame>
        <p:nvGraphicFramePr>
          <p:cNvPr id="10" name="Content Placeholder 7">
            <a:extLst>
              <a:ext uri="{FF2B5EF4-FFF2-40B4-BE49-F238E27FC236}">
                <a16:creationId xmlns:a16="http://schemas.microsoft.com/office/drawing/2014/main" id="{611DE7A8-FF65-5DA3-D33C-877F27EFCD71}"/>
              </a:ext>
            </a:extLst>
          </p:cNvPr>
          <p:cNvGraphicFramePr>
            <a:graphicFrameLocks noGrp="1"/>
          </p:cNvGraphicFramePr>
          <p:nvPr>
            <p:ph idx="4294967295"/>
            <p:extLst>
              <p:ext uri="{D42A27DB-BD31-4B8C-83A1-F6EECF244321}">
                <p14:modId xmlns:p14="http://schemas.microsoft.com/office/powerpoint/2010/main" val="2529123671"/>
              </p:ext>
            </p:extLst>
          </p:nvPr>
        </p:nvGraphicFramePr>
        <p:xfrm>
          <a:off x="838200" y="159585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
          <p:cNvSpPr txBox="1"/>
          <p:nvPr/>
        </p:nvSpPr>
        <p:spPr>
          <a:xfrm>
            <a:off x="3886542" y="1"/>
            <a:ext cx="7875529" cy="6858000"/>
          </a:xfrm>
          <a:prstGeom prst="rect">
            <a:avLst/>
          </a:prstGeom>
          <a:solidFill>
            <a:schemeClr val="lt1"/>
          </a:solidFill>
          <a:ln>
            <a:noFill/>
          </a:ln>
        </p:spPr>
        <p:txBody>
          <a:bodyPr spcFirstLastPara="1" wrap="square" lIns="91425" tIns="45700" rIns="91425" bIns="45700" anchor="ctr" anchorCtr="0">
            <a:noAutofit/>
          </a:bodyPr>
          <a:lstStyle/>
          <a:p>
            <a:pPr marL="231775" marR="0" lvl="0" indent="-223838" algn="l" rtl="0">
              <a:lnSpc>
                <a:spcPct val="100000"/>
              </a:lnSpc>
              <a:spcBef>
                <a:spcPts val="0"/>
              </a:spcBef>
              <a:spcAft>
                <a:spcPts val="0"/>
              </a:spcAft>
              <a:buClr>
                <a:srgbClr val="48595D"/>
              </a:buClr>
              <a:buSzPts val="1800"/>
              <a:buFont typeface="Arial"/>
              <a:buNone/>
            </a:pPr>
            <a:r>
              <a:rPr lang="es" sz="1800" b="1" i="0" u="none" strike="noStrike" cap="none" dirty="0">
                <a:solidFill>
                  <a:srgbClr val="48595D"/>
                </a:solidFill>
                <a:latin typeface="Arial"/>
                <a:ea typeface="Arial"/>
                <a:cs typeface="Arial"/>
                <a:sym typeface="Arial"/>
              </a:rPr>
              <a:t>Puedes usar las siguientes pantallas como separador</a:t>
            </a:r>
          </a:p>
          <a:p>
            <a:pPr marL="231775" marR="0" lvl="0" indent="-223838" algn="l" rtl="0">
              <a:lnSpc>
                <a:spcPct val="100000"/>
              </a:lnSpc>
              <a:spcBef>
                <a:spcPts val="0"/>
              </a:spcBef>
              <a:spcAft>
                <a:spcPts val="0"/>
              </a:spcAft>
              <a:buClr>
                <a:srgbClr val="48595D"/>
              </a:buClr>
              <a:buSzPts val="1800"/>
              <a:buFont typeface="Arial"/>
              <a:buNone/>
            </a:pPr>
            <a:endParaRPr dirty="0"/>
          </a:p>
          <a:p>
            <a:pPr marL="115888" marR="0" lvl="1" indent="-109538" algn="l" rtl="0">
              <a:lnSpc>
                <a:spcPct val="100000"/>
              </a:lnSpc>
              <a:spcBef>
                <a:spcPts val="0"/>
              </a:spcBef>
              <a:spcAft>
                <a:spcPts val="0"/>
              </a:spcAft>
              <a:buClr>
                <a:srgbClr val="48595D"/>
              </a:buClr>
              <a:buSzPts val="1200"/>
              <a:buFont typeface="Arial"/>
              <a:buChar char="•"/>
            </a:pPr>
            <a:r>
              <a:rPr lang="es" sz="1200" b="0" i="0" u="none" strike="noStrike" cap="none" dirty="0">
                <a:solidFill>
                  <a:srgbClr val="48595D"/>
                </a:solidFill>
                <a:latin typeface="Arial"/>
                <a:ea typeface="Arial"/>
                <a:cs typeface="Arial"/>
                <a:sym typeface="Arial"/>
              </a:rPr>
              <a:t>Para diferenciar diferentes secciones dentro de la presentación… o pasar de un apartado a otro….</a:t>
            </a:r>
            <a:endParaRPr dirty="0"/>
          </a:p>
        </p:txBody>
      </p:sp>
      <p:sp>
        <p:nvSpPr>
          <p:cNvPr id="368" name="Google Shape;368;p3"/>
          <p:cNvSpPr txBox="1"/>
          <p:nvPr/>
        </p:nvSpPr>
        <p:spPr>
          <a:xfrm>
            <a:off x="463722" y="0"/>
            <a:ext cx="2993853" cy="6858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2800"/>
              <a:buFont typeface="Arial"/>
              <a:buNone/>
            </a:pPr>
            <a:r>
              <a:rPr lang="es" sz="2800" b="1" i="0" u="none" strike="noStrike" cap="none" dirty="0">
                <a:solidFill>
                  <a:srgbClr val="FFFFFF"/>
                </a:solidFill>
                <a:highlight>
                  <a:srgbClr val="D9185C"/>
                </a:highlight>
                <a:latin typeface="Arial"/>
                <a:ea typeface="Arial"/>
                <a:cs typeface="Arial"/>
                <a:sym typeface="Arial"/>
              </a:rPr>
              <a:t> RECURSOS</a:t>
            </a:r>
            <a:r>
              <a:rPr lang="es" sz="2800" b="1" i="0" u="none" strike="noStrike" cap="none" dirty="0">
                <a:solidFill>
                  <a:srgbClr val="D9185C"/>
                </a:solidFill>
                <a:highlight>
                  <a:srgbClr val="D9185C"/>
                </a:highlight>
                <a:latin typeface="Arial"/>
                <a:ea typeface="Arial"/>
                <a:cs typeface="Arial"/>
                <a:sym typeface="Arial"/>
              </a:rPr>
              <a:t>:</a:t>
            </a:r>
            <a:endParaRPr dirty="0"/>
          </a:p>
          <a:p>
            <a:pPr marL="0" marR="0" lvl="0" indent="0" algn="l" rtl="0">
              <a:lnSpc>
                <a:spcPct val="90000"/>
              </a:lnSpc>
              <a:spcBef>
                <a:spcPts val="0"/>
              </a:spcBef>
              <a:spcAft>
                <a:spcPts val="0"/>
              </a:spcAft>
              <a:buClr>
                <a:srgbClr val="FFFFFF"/>
              </a:buClr>
              <a:buSzPts val="1600"/>
              <a:buFont typeface="Arial"/>
              <a:buNone/>
            </a:pPr>
            <a:r>
              <a:rPr lang="es" sz="1600" b="0" i="0" u="none" strike="noStrike" cap="none" dirty="0">
                <a:solidFill>
                  <a:srgbClr val="FFFFFF"/>
                </a:solidFill>
                <a:highlight>
                  <a:srgbClr val="D9185C"/>
                </a:highlight>
                <a:latin typeface="Arial"/>
                <a:ea typeface="Arial"/>
                <a:cs typeface="Arial"/>
                <a:sym typeface="Arial"/>
              </a:rPr>
              <a:t>  </a:t>
            </a:r>
            <a:endParaRPr dirty="0"/>
          </a:p>
          <a:p>
            <a:pPr marL="0" marR="0" lvl="0" indent="0" algn="l" rtl="0">
              <a:lnSpc>
                <a:spcPct val="90000"/>
              </a:lnSpc>
              <a:spcBef>
                <a:spcPts val="0"/>
              </a:spcBef>
              <a:spcAft>
                <a:spcPts val="0"/>
              </a:spcAft>
              <a:buClr>
                <a:srgbClr val="D91B5C"/>
              </a:buClr>
              <a:buSzPts val="3600"/>
              <a:buFont typeface="Arial"/>
              <a:buNone/>
            </a:pPr>
            <a:r>
              <a:rPr lang="es-ES" sz="3600" b="1" i="0" u="none" strike="noStrike" cap="none" dirty="0">
                <a:solidFill>
                  <a:srgbClr val="D91B5C"/>
                </a:solidFill>
                <a:latin typeface="Arial"/>
                <a:ea typeface="Arial"/>
                <a:cs typeface="Arial"/>
                <a:sym typeface="Arial"/>
              </a:rPr>
              <a:t>Otras pantallas, logos y lemas</a:t>
            </a:r>
            <a:endParaRPr sz="3600" b="1" i="0" u="none" strike="noStrike" cap="none" dirty="0">
              <a:solidFill>
                <a:srgbClr val="D91B5C"/>
              </a:solidFill>
              <a:latin typeface="Arial"/>
              <a:ea typeface="Arial"/>
              <a:cs typeface="Arial"/>
              <a:sym typeface="Arial"/>
            </a:endParaRPr>
          </a:p>
        </p:txBody>
      </p:sp>
    </p:spTree>
    <p:extLst>
      <p:ext uri="{BB962C8B-B14F-4D97-AF65-F5344CB8AC3E}">
        <p14:creationId xmlns:p14="http://schemas.microsoft.com/office/powerpoint/2010/main" val="18286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E9645EFC-33D9-07BA-311E-8D0FCF44EFBF}"/>
              </a:ext>
            </a:extLst>
          </p:cNvPr>
          <p:cNvPicPr>
            <a:picLocks noChangeAspect="1"/>
          </p:cNvPicPr>
          <p:nvPr/>
        </p:nvPicPr>
        <p:blipFill rotWithShape="1">
          <a:blip r:embed="rId3">
            <a:extLst>
              <a:ext uri="{28A0092B-C50C-407E-A947-70E740481C1C}">
                <a14:useLocalDpi xmlns:a14="http://schemas.microsoft.com/office/drawing/2010/main" val="0"/>
              </a:ext>
            </a:extLst>
          </a:blip>
          <a:srcRect r="58026"/>
          <a:stretch/>
        </p:blipFill>
        <p:spPr>
          <a:xfrm>
            <a:off x="4150895" y="4308199"/>
            <a:ext cx="3954379" cy="1814270"/>
          </a:xfrm>
          <a:prstGeom prst="rect">
            <a:avLst/>
          </a:prstGeom>
        </p:spPr>
      </p:pic>
      <p:sp>
        <p:nvSpPr>
          <p:cNvPr id="5" name="Título 6">
            <a:extLst>
              <a:ext uri="{FF2B5EF4-FFF2-40B4-BE49-F238E27FC236}">
                <a16:creationId xmlns:a16="http://schemas.microsoft.com/office/drawing/2014/main" id="{C43E384A-0BEA-79AA-8676-1E59A994340C}"/>
              </a:ext>
            </a:extLst>
          </p:cNvPr>
          <p:cNvSpPr txBox="1">
            <a:spLocks/>
          </p:cNvSpPr>
          <p:nvPr/>
        </p:nvSpPr>
        <p:spPr>
          <a:xfrm>
            <a:off x="0" y="889911"/>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200" b="1" dirty="0">
                <a:solidFill>
                  <a:srgbClr val="F1D512"/>
                </a:solidFill>
                <a:latin typeface="Open Sans" panose="020B0606030504020204" pitchFamily="34" charset="0"/>
                <a:ea typeface="Open Sans" panose="020B0606030504020204" pitchFamily="34" charset="0"/>
                <a:cs typeface="Open Sans" panose="020B0606030504020204" pitchFamily="34" charset="0"/>
              </a:rPr>
              <a:t>2025-2026</a:t>
            </a:r>
          </a:p>
        </p:txBody>
      </p:sp>
      <p:sp>
        <p:nvSpPr>
          <p:cNvPr id="6" name="Título 6">
            <a:extLst>
              <a:ext uri="{FF2B5EF4-FFF2-40B4-BE49-F238E27FC236}">
                <a16:creationId xmlns:a16="http://schemas.microsoft.com/office/drawing/2014/main" id="{B6798B7A-0D1C-4D7F-0283-8CB3D65E7E4F}"/>
              </a:ext>
            </a:extLst>
          </p:cNvPr>
          <p:cNvSpPr txBox="1">
            <a:spLocks/>
          </p:cNvSpPr>
          <p:nvPr/>
        </p:nvSpPr>
        <p:spPr>
          <a:xfrm>
            <a:off x="1" y="3400250"/>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500" dirty="0">
                <a:solidFill>
                  <a:srgbClr val="F1D512"/>
                </a:solidFill>
                <a:latin typeface="Open Sans" panose="020B0606030504020204" pitchFamily="34" charset="0"/>
                <a:ea typeface="Open Sans" panose="020B0606030504020204" pitchFamily="34" charset="0"/>
                <a:cs typeface="Open Sans" panose="020B0606030504020204" pitchFamily="34" charset="0"/>
              </a:rPr>
              <a:t>TARRAGONA, 28 FEB-1 MAR 2025</a:t>
            </a:r>
          </a:p>
        </p:txBody>
      </p:sp>
      <p:sp>
        <p:nvSpPr>
          <p:cNvPr id="7" name="Título 6">
            <a:extLst>
              <a:ext uri="{FF2B5EF4-FFF2-40B4-BE49-F238E27FC236}">
                <a16:creationId xmlns:a16="http://schemas.microsoft.com/office/drawing/2014/main" id="{6C85E7AB-FBAD-709A-0D4E-0D9CE0B64820}"/>
              </a:ext>
            </a:extLst>
          </p:cNvPr>
          <p:cNvSpPr txBox="1">
            <a:spLocks/>
          </p:cNvSpPr>
          <p:nvPr/>
        </p:nvSpPr>
        <p:spPr>
          <a:xfrm>
            <a:off x="1" y="1462104"/>
            <a:ext cx="12192000" cy="1183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SEMINARIO</a:t>
            </a:r>
          </a:p>
        </p:txBody>
      </p:sp>
      <p:sp>
        <p:nvSpPr>
          <p:cNvPr id="8" name="Título 6">
            <a:extLst>
              <a:ext uri="{FF2B5EF4-FFF2-40B4-BE49-F238E27FC236}">
                <a16:creationId xmlns:a16="http://schemas.microsoft.com/office/drawing/2014/main" id="{8D1BA99F-53BF-1BFC-C429-7C47D9873BA7}"/>
              </a:ext>
            </a:extLst>
          </p:cNvPr>
          <p:cNvSpPr txBox="1">
            <a:spLocks/>
          </p:cNvSpPr>
          <p:nvPr/>
        </p:nvSpPr>
        <p:spPr>
          <a:xfrm>
            <a:off x="0" y="2531531"/>
            <a:ext cx="12192000" cy="7890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EQUIPO DISTRITAL</a:t>
            </a:r>
          </a:p>
        </p:txBody>
      </p:sp>
      <p:sp>
        <p:nvSpPr>
          <p:cNvPr id="9" name="Título 6">
            <a:extLst>
              <a:ext uri="{FF2B5EF4-FFF2-40B4-BE49-F238E27FC236}">
                <a16:creationId xmlns:a16="http://schemas.microsoft.com/office/drawing/2014/main" id="{19E1E930-9832-E6E7-3229-8F23B0E74E5D}"/>
              </a:ext>
            </a:extLst>
          </p:cNvPr>
          <p:cNvSpPr txBox="1">
            <a:spLocks/>
          </p:cNvSpPr>
          <p:nvPr/>
        </p:nvSpPr>
        <p:spPr>
          <a:xfrm>
            <a:off x="3721769" y="5534285"/>
            <a:ext cx="2791326" cy="475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Tree>
    <p:extLst>
      <p:ext uri="{BB962C8B-B14F-4D97-AF65-F5344CB8AC3E}">
        <p14:creationId xmlns:p14="http://schemas.microsoft.com/office/powerpoint/2010/main" val="1146569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673" name="Google Shape;673;p47" descr="Logotipo&#10;&#10;Descripción generada automáticamente"/>
          <p:cNvPicPr preferRelativeResize="0"/>
          <p:nvPr/>
        </p:nvPicPr>
        <p:blipFill rotWithShape="1">
          <a:blip r:embed="rId3">
            <a:alphaModFix/>
          </a:blip>
          <a:srcRect r="59074"/>
          <a:stretch/>
        </p:blipFill>
        <p:spPr>
          <a:xfrm>
            <a:off x="2656398" y="1810508"/>
            <a:ext cx="6879204" cy="323698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DDF52BB5-CCC1-CE5B-F605-78681597C3F6}"/>
              </a:ext>
            </a:extLst>
          </p:cNvPr>
          <p:cNvPicPr>
            <a:picLocks noChangeAspect="1"/>
          </p:cNvPicPr>
          <p:nvPr/>
        </p:nvPicPr>
        <p:blipFill rotWithShape="1">
          <a:blip r:embed="rId2">
            <a:extLst>
              <a:ext uri="{28A0092B-C50C-407E-A947-70E740481C1C}">
                <a14:useLocalDpi xmlns:a14="http://schemas.microsoft.com/office/drawing/2010/main" val="0"/>
              </a:ext>
            </a:extLst>
          </a:blip>
          <a:srcRect r="58026"/>
          <a:stretch/>
        </p:blipFill>
        <p:spPr>
          <a:xfrm>
            <a:off x="1639061" y="1384155"/>
            <a:ext cx="8913877" cy="4089689"/>
          </a:xfrm>
          <a:prstGeom prst="rect">
            <a:avLst/>
          </a:prstGeom>
        </p:spPr>
      </p:pic>
    </p:spTree>
    <p:extLst>
      <p:ext uri="{BB962C8B-B14F-4D97-AF65-F5344CB8AC3E}">
        <p14:creationId xmlns:p14="http://schemas.microsoft.com/office/powerpoint/2010/main" val="303033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697"/>
        <p:cNvGrpSpPr/>
        <p:nvPr/>
      </p:nvGrpSpPr>
      <p:grpSpPr>
        <a:xfrm>
          <a:off x="0" y="0"/>
          <a:ext cx="0" cy="0"/>
          <a:chOff x="0" y="0"/>
          <a:chExt cx="0" cy="0"/>
        </a:xfrm>
      </p:grpSpPr>
      <p:pic>
        <p:nvPicPr>
          <p:cNvPr id="698" name="Google Shape;698;p52"/>
          <p:cNvPicPr preferRelativeResize="0"/>
          <p:nvPr/>
        </p:nvPicPr>
        <p:blipFill rotWithShape="1">
          <a:blip r:embed="rId3">
            <a:alphaModFix/>
          </a:blip>
          <a:srcRect/>
          <a:stretch/>
        </p:blipFill>
        <p:spPr>
          <a:xfrm>
            <a:off x="4107875" y="1432985"/>
            <a:ext cx="3976252" cy="3992030"/>
          </a:xfrm>
          <a:prstGeom prst="rect">
            <a:avLst/>
          </a:prstGeom>
          <a:noFill/>
          <a:ln>
            <a:noFill/>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a:extLst>
            <a:ext uri="{FF2B5EF4-FFF2-40B4-BE49-F238E27FC236}">
              <a16:creationId xmlns:a16="http://schemas.microsoft.com/office/drawing/2014/main" id="{20A73C3B-ECA3-0D63-86F5-38DE3A6C2CA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09DFF1B-875C-FBC9-F012-54340F663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262" y="68263"/>
            <a:ext cx="6721475" cy="6721475"/>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Tree>
    <p:extLst>
      <p:ext uri="{BB962C8B-B14F-4D97-AF65-F5344CB8AC3E}">
        <p14:creationId xmlns:p14="http://schemas.microsoft.com/office/powerpoint/2010/main" val="55266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DAA"/>
        </a:solidFill>
        <a:effectLst/>
      </p:bgPr>
    </p:bg>
    <p:spTree>
      <p:nvGrpSpPr>
        <p:cNvPr id="1" name=""/>
        <p:cNvGrpSpPr/>
        <p:nvPr/>
      </p:nvGrpSpPr>
      <p:grpSpPr>
        <a:xfrm>
          <a:off x="0" y="0"/>
          <a:ext cx="0" cy="0"/>
          <a:chOff x="0" y="0"/>
          <a:chExt cx="0" cy="0"/>
        </a:xfrm>
      </p:grpSpPr>
      <p:pic>
        <p:nvPicPr>
          <p:cNvPr id="3" name="Imagen 2" descr="Imagen que contiene dibujo&#10;&#10;Descripción generada automáticamente">
            <a:extLst>
              <a:ext uri="{FF2B5EF4-FFF2-40B4-BE49-F238E27FC236}">
                <a16:creationId xmlns:a16="http://schemas.microsoft.com/office/drawing/2014/main" id="{E9645EFC-33D9-07BA-311E-8D0FCF44EFBF}"/>
              </a:ext>
            </a:extLst>
          </p:cNvPr>
          <p:cNvPicPr>
            <a:picLocks noChangeAspect="1"/>
          </p:cNvPicPr>
          <p:nvPr/>
        </p:nvPicPr>
        <p:blipFill rotWithShape="1">
          <a:blip r:embed="rId3">
            <a:extLst>
              <a:ext uri="{28A0092B-C50C-407E-A947-70E740481C1C}">
                <a14:useLocalDpi xmlns:a14="http://schemas.microsoft.com/office/drawing/2010/main" val="0"/>
              </a:ext>
            </a:extLst>
          </a:blip>
          <a:srcRect r="58026"/>
          <a:stretch/>
        </p:blipFill>
        <p:spPr>
          <a:xfrm>
            <a:off x="4150895" y="4296769"/>
            <a:ext cx="3954379" cy="1814270"/>
          </a:xfrm>
          <a:prstGeom prst="rect">
            <a:avLst/>
          </a:prstGeom>
        </p:spPr>
      </p:pic>
      <p:sp>
        <p:nvSpPr>
          <p:cNvPr id="5" name="Título 6">
            <a:extLst>
              <a:ext uri="{FF2B5EF4-FFF2-40B4-BE49-F238E27FC236}">
                <a16:creationId xmlns:a16="http://schemas.microsoft.com/office/drawing/2014/main" id="{C43E384A-0BEA-79AA-8676-1E59A994340C}"/>
              </a:ext>
            </a:extLst>
          </p:cNvPr>
          <p:cNvSpPr txBox="1">
            <a:spLocks/>
          </p:cNvSpPr>
          <p:nvPr/>
        </p:nvSpPr>
        <p:spPr>
          <a:xfrm>
            <a:off x="0" y="878481"/>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200" b="1" dirty="0">
                <a:solidFill>
                  <a:srgbClr val="F1D512"/>
                </a:solidFill>
                <a:latin typeface="Open Sans" panose="020B0606030504020204" pitchFamily="34" charset="0"/>
                <a:ea typeface="Open Sans" panose="020B0606030504020204" pitchFamily="34" charset="0"/>
                <a:cs typeface="Open Sans" panose="020B0606030504020204" pitchFamily="34" charset="0"/>
              </a:rPr>
              <a:t>2025-2026</a:t>
            </a:r>
          </a:p>
        </p:txBody>
      </p:sp>
      <p:sp>
        <p:nvSpPr>
          <p:cNvPr id="6" name="Título 6">
            <a:extLst>
              <a:ext uri="{FF2B5EF4-FFF2-40B4-BE49-F238E27FC236}">
                <a16:creationId xmlns:a16="http://schemas.microsoft.com/office/drawing/2014/main" id="{B6798B7A-0D1C-4D7F-0283-8CB3D65E7E4F}"/>
              </a:ext>
            </a:extLst>
          </p:cNvPr>
          <p:cNvSpPr txBox="1">
            <a:spLocks/>
          </p:cNvSpPr>
          <p:nvPr/>
        </p:nvSpPr>
        <p:spPr>
          <a:xfrm>
            <a:off x="1" y="3404862"/>
            <a:ext cx="12192000" cy="6287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500" dirty="0">
                <a:solidFill>
                  <a:srgbClr val="F1D512"/>
                </a:solidFill>
                <a:latin typeface="Open Sans" panose="020B0606030504020204" pitchFamily="34" charset="0"/>
                <a:ea typeface="Open Sans" panose="020B0606030504020204" pitchFamily="34" charset="0"/>
                <a:cs typeface="Open Sans" panose="020B0606030504020204" pitchFamily="34" charset="0"/>
              </a:rPr>
              <a:t>BARCELONA, 20-21 MARZO 2024</a:t>
            </a:r>
          </a:p>
        </p:txBody>
      </p:sp>
      <p:sp>
        <p:nvSpPr>
          <p:cNvPr id="7" name="Título 6">
            <a:extLst>
              <a:ext uri="{FF2B5EF4-FFF2-40B4-BE49-F238E27FC236}">
                <a16:creationId xmlns:a16="http://schemas.microsoft.com/office/drawing/2014/main" id="{6C85E7AB-FBAD-709A-0D4E-0D9CE0B64820}"/>
              </a:ext>
            </a:extLst>
          </p:cNvPr>
          <p:cNvSpPr txBox="1">
            <a:spLocks/>
          </p:cNvSpPr>
          <p:nvPr/>
        </p:nvSpPr>
        <p:spPr>
          <a:xfrm>
            <a:off x="1" y="1450674"/>
            <a:ext cx="12192000" cy="1183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9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XVIII ASAMBLEA</a:t>
            </a:r>
          </a:p>
        </p:txBody>
      </p:sp>
      <p:sp>
        <p:nvSpPr>
          <p:cNvPr id="8" name="Título 6">
            <a:extLst>
              <a:ext uri="{FF2B5EF4-FFF2-40B4-BE49-F238E27FC236}">
                <a16:creationId xmlns:a16="http://schemas.microsoft.com/office/drawing/2014/main" id="{8D1BA99F-53BF-1BFC-C429-7C47D9873BA7}"/>
              </a:ext>
            </a:extLst>
          </p:cNvPr>
          <p:cNvSpPr txBox="1">
            <a:spLocks/>
          </p:cNvSpPr>
          <p:nvPr/>
        </p:nvSpPr>
        <p:spPr>
          <a:xfrm>
            <a:off x="0" y="2536143"/>
            <a:ext cx="12192000" cy="7890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
        <p:nvSpPr>
          <p:cNvPr id="9" name="Título 6">
            <a:extLst>
              <a:ext uri="{FF2B5EF4-FFF2-40B4-BE49-F238E27FC236}">
                <a16:creationId xmlns:a16="http://schemas.microsoft.com/office/drawing/2014/main" id="{19E1E930-9832-E6E7-3229-8F23B0E74E5D}"/>
              </a:ext>
            </a:extLst>
          </p:cNvPr>
          <p:cNvSpPr txBox="1">
            <a:spLocks/>
          </p:cNvSpPr>
          <p:nvPr/>
        </p:nvSpPr>
        <p:spPr>
          <a:xfrm>
            <a:off x="3721769" y="5522855"/>
            <a:ext cx="2791326" cy="475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Distrito 2202</a:t>
            </a:r>
          </a:p>
        </p:txBody>
      </p:sp>
    </p:spTree>
    <p:extLst>
      <p:ext uri="{BB962C8B-B14F-4D97-AF65-F5344CB8AC3E}">
        <p14:creationId xmlns:p14="http://schemas.microsoft.com/office/powerpoint/2010/main" val="101700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pic>
        <p:nvPicPr>
          <p:cNvPr id="3" name="Imagen 2" descr="Texto&#10;&#10;El contenido generado por IA puede ser incorrecto.">
            <a:extLst>
              <a:ext uri="{FF2B5EF4-FFF2-40B4-BE49-F238E27FC236}">
                <a16:creationId xmlns:a16="http://schemas.microsoft.com/office/drawing/2014/main" id="{22601357-60D2-1A67-0815-164C86C93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262" y="68263"/>
            <a:ext cx="6721475" cy="6721475"/>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Tree>
    <p:extLst>
      <p:ext uri="{BB962C8B-B14F-4D97-AF65-F5344CB8AC3E}">
        <p14:creationId xmlns:p14="http://schemas.microsoft.com/office/powerpoint/2010/main" val="223371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a:extLst>
            <a:ext uri="{FF2B5EF4-FFF2-40B4-BE49-F238E27FC236}">
              <a16:creationId xmlns:a16="http://schemas.microsoft.com/office/drawing/2014/main" id="{FF8551D3-27ED-06AF-78F0-AECCA6622A68}"/>
            </a:ext>
          </a:extLst>
        </p:cNvPr>
        <p:cNvGrpSpPr/>
        <p:nvPr/>
      </p:nvGrpSpPr>
      <p:grpSpPr>
        <a:xfrm>
          <a:off x="0" y="0"/>
          <a:ext cx="0" cy="0"/>
          <a:chOff x="0" y="0"/>
          <a:chExt cx="0" cy="0"/>
        </a:xfrm>
      </p:grpSpPr>
      <p:pic>
        <p:nvPicPr>
          <p:cNvPr id="3" name="Imagen 2" descr="Texto&#10;&#10;El contenido generado por IA puede ser incorrecto.">
            <a:extLst>
              <a:ext uri="{FF2B5EF4-FFF2-40B4-BE49-F238E27FC236}">
                <a16:creationId xmlns:a16="http://schemas.microsoft.com/office/drawing/2014/main" id="{26ABE0B7-7C65-FA4E-5AB7-E111E74D3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262" y="68263"/>
            <a:ext cx="6721475" cy="6721475"/>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a:noFill/>
        </p:spPr>
      </p:pic>
    </p:spTree>
    <p:extLst>
      <p:ext uri="{BB962C8B-B14F-4D97-AF65-F5344CB8AC3E}">
        <p14:creationId xmlns:p14="http://schemas.microsoft.com/office/powerpoint/2010/main" val="3737240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9458</TotalTime>
  <Words>1043</Words>
  <Application>Microsoft Office PowerPoint</Application>
  <PresentationFormat>Panorámica</PresentationFormat>
  <Paragraphs>183</Paragraphs>
  <Slides>52</Slides>
  <Notes>36</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52</vt:i4>
      </vt:variant>
    </vt:vector>
  </HeadingPairs>
  <TitlesOfParts>
    <vt:vector size="64" baseType="lpstr">
      <vt:lpstr>Noto Sans Symbols</vt:lpstr>
      <vt:lpstr>Arial</vt:lpstr>
      <vt:lpstr>Arial Black</vt:lpstr>
      <vt:lpstr>Bahnschrift Light</vt:lpstr>
      <vt:lpstr>Calibri</vt:lpstr>
      <vt:lpstr>Calibri Light</vt:lpstr>
      <vt:lpstr>Corbel</vt:lpstr>
      <vt:lpstr>Open Sans</vt:lpstr>
      <vt:lpstr>Wingdings</vt:lpstr>
      <vt:lpstr>3_Tema de Office</vt:lpstr>
      <vt:lpstr>4_Tema de Office</vt:lpstr>
      <vt:lpstr>3_Diseño personalizado</vt:lpstr>
      <vt:lpstr>Bienvenido/a  a la plantilla para presentaciones del Distrito 2202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vt:lpstr>
      <vt:lpstr>PROGRAMA</vt:lpstr>
      <vt:lpstr>Presentación de PowerPoint</vt:lpstr>
      <vt:lpstr>EL LEMA PRESIDENCIAL 2025 - 2026 </vt:lpstr>
      <vt:lpstr>Presentación de PowerPoint</vt:lpstr>
      <vt:lpstr>EL LEMA PRESIDENCIAL 2025 - 2026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PLAN ESTRATÉGICO DE ROTARY </vt:lpstr>
      <vt:lpstr>DESCANSO</vt:lpstr>
      <vt:lpstr>PARA TEXTO/VIÑETAS</vt:lpstr>
      <vt:lpstr>TÍTULO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GRÁFICOS SUBENCABEZADO</vt:lpstr>
      <vt:lpstr>Presentación de PowerPoint</vt:lpstr>
      <vt:lpstr>Presentación de PowerPoint</vt:lpstr>
      <vt:lpstr>GRÁFICOS SUBENCABEZADO</vt:lpstr>
      <vt:lpstr>Presentación de PowerPoint</vt:lpstr>
      <vt:lpstr>EQUIPO DEL COMITÉ</vt:lpstr>
      <vt:lpstr>METAS Y OBJETIVOS</vt:lpstr>
      <vt:lpstr> LOGROS DEL COMITÉ</vt:lpstr>
      <vt:lpstr>TEMAS PENDIENTES DEL COMITÉ</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Ruiz FACTORIA DE APPS</dc:creator>
  <cp:lastModifiedBy>Manuel Ruiz Ortiz</cp:lastModifiedBy>
  <cp:revision>248</cp:revision>
  <cp:lastPrinted>2023-03-12T18:40:27Z</cp:lastPrinted>
  <dcterms:created xsi:type="dcterms:W3CDTF">2022-02-02T15:59:27Z</dcterms:created>
  <dcterms:modified xsi:type="dcterms:W3CDTF">2025-02-27T15:36:02Z</dcterms:modified>
</cp:coreProperties>
</file>