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8"/>
  </p:notesMasterIdLst>
  <p:handoutMasterIdLst>
    <p:handoutMasterId r:id="rId9"/>
  </p:handoutMasterIdLst>
  <p:sldIdLst>
    <p:sldId id="1387" r:id="rId2"/>
    <p:sldId id="335" r:id="rId3"/>
    <p:sldId id="1388" r:id="rId4"/>
    <p:sldId id="1181" r:id="rId5"/>
    <p:sldId id="270" r:id="rId6"/>
    <p:sldId id="1127" r:id="rId7"/>
  </p:sldIdLst>
  <p:sldSz cx="12192000" cy="6858000"/>
  <p:notesSz cx="6889750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22"/>
    <a:srgbClr val="005DAA"/>
    <a:srgbClr val="022DA8"/>
    <a:srgbClr val="01B4E7"/>
    <a:srgbClr val="0C407A"/>
    <a:srgbClr val="016985"/>
    <a:srgbClr val="FFFFFF"/>
    <a:srgbClr val="FFE900"/>
    <a:srgbClr val="EF9422"/>
    <a:srgbClr val="DD3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564" autoAdjust="0"/>
    <p:restoredTop sz="75258" autoAdjust="0"/>
  </p:normalViewPr>
  <p:slideViewPr>
    <p:cSldViewPr snapToGrid="0">
      <p:cViewPr varScale="1">
        <p:scale>
          <a:sx n="57" d="100"/>
          <a:sy n="57" d="100"/>
        </p:scale>
        <p:origin x="62" y="1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29EA9-59F5-4EF5-98EE-F3BD7F88EEF1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7D76F1E-88BE-47E5-9117-349C223FB954}">
      <dgm:prSet/>
      <dgm:spPr/>
      <dgm:t>
        <a:bodyPr/>
        <a:lstStyle/>
        <a:p>
          <a:r>
            <a:rPr lang="en-US" dirty="0" err="1"/>
            <a:t>Objetivo</a:t>
          </a:r>
          <a:r>
            <a:rPr lang="en-US" dirty="0"/>
            <a:t>…</a:t>
          </a:r>
        </a:p>
      </dgm:t>
    </dgm:pt>
    <dgm:pt modelId="{9C7F1EAF-AD9D-4CC8-9CA9-E603AB96F2AB}" type="parTrans" cxnId="{FE68A7D9-B032-437F-8907-649BF4726BA8}">
      <dgm:prSet/>
      <dgm:spPr/>
      <dgm:t>
        <a:bodyPr/>
        <a:lstStyle/>
        <a:p>
          <a:endParaRPr lang="en-US"/>
        </a:p>
      </dgm:t>
    </dgm:pt>
    <dgm:pt modelId="{14C33491-D110-4E3C-9794-19C1BA60F538}" type="sibTrans" cxnId="{FE68A7D9-B032-437F-8907-649BF4726BA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18503245-3BFD-40F8-B581-6AA03FAE366B}">
      <dgm:prSet/>
      <dgm:spPr/>
      <dgm:t>
        <a:bodyPr/>
        <a:lstStyle/>
        <a:p>
          <a:r>
            <a:rPr lang="en-US" dirty="0" err="1"/>
            <a:t>Objetivo</a:t>
          </a:r>
          <a:r>
            <a:rPr lang="en-US" dirty="0"/>
            <a:t>…</a:t>
          </a:r>
        </a:p>
      </dgm:t>
    </dgm:pt>
    <dgm:pt modelId="{9B36407D-F993-4F9F-BB22-1E4F324C1794}" type="parTrans" cxnId="{FCE0B223-FF10-4390-8F5D-1B146840035F}">
      <dgm:prSet/>
      <dgm:spPr/>
      <dgm:t>
        <a:bodyPr/>
        <a:lstStyle/>
        <a:p>
          <a:endParaRPr lang="en-US"/>
        </a:p>
      </dgm:t>
    </dgm:pt>
    <dgm:pt modelId="{4B19A682-BA6D-4A7D-9473-1198E861C5DE}" type="sibTrans" cxnId="{FCE0B223-FF10-4390-8F5D-1B146840035F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A1C575DD-69D4-4113-B205-AE869A688759}">
      <dgm:prSet/>
      <dgm:spPr/>
      <dgm:t>
        <a:bodyPr/>
        <a:lstStyle/>
        <a:p>
          <a:pPr rtl="0"/>
          <a:r>
            <a:rPr lang="en-US" dirty="0" err="1"/>
            <a:t>Objetivo</a:t>
          </a:r>
          <a:r>
            <a:rPr lang="en-US" dirty="0"/>
            <a:t>…</a:t>
          </a:r>
          <a:endParaRPr lang="en-US" b="0" i="0" baseline="0" dirty="0">
            <a:latin typeface="Calibri Light" panose="020F0302020204030204"/>
          </a:endParaRPr>
        </a:p>
      </dgm:t>
    </dgm:pt>
    <dgm:pt modelId="{97DE26BD-3F1B-4583-B342-76942614D1EC}" type="parTrans" cxnId="{ADF12D78-2105-48B4-8F1B-3B7B296EB082}">
      <dgm:prSet/>
      <dgm:spPr/>
      <dgm:t>
        <a:bodyPr/>
        <a:lstStyle/>
        <a:p>
          <a:endParaRPr lang="en-US"/>
        </a:p>
      </dgm:t>
    </dgm:pt>
    <dgm:pt modelId="{6A26C3FC-F2B3-4CCC-88C3-DF125232E1CA}" type="sibTrans" cxnId="{ADF12D78-2105-48B4-8F1B-3B7B296EB082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E12C2210-3C1F-4DAC-91BF-C7BC27B43FE9}" type="pres">
      <dgm:prSet presAssocID="{A2729EA9-59F5-4EF5-98EE-F3BD7F88EEF1}" presName="Name0" presStyleCnt="0">
        <dgm:presLayoutVars>
          <dgm:animLvl val="lvl"/>
          <dgm:resizeHandles val="exact"/>
        </dgm:presLayoutVars>
      </dgm:prSet>
      <dgm:spPr/>
    </dgm:pt>
    <dgm:pt modelId="{57342779-51FC-41BB-B576-7026E9E9B782}" type="pres">
      <dgm:prSet presAssocID="{A7D76F1E-88BE-47E5-9117-349C223FB954}" presName="compositeNode" presStyleCnt="0">
        <dgm:presLayoutVars>
          <dgm:bulletEnabled val="1"/>
        </dgm:presLayoutVars>
      </dgm:prSet>
      <dgm:spPr/>
    </dgm:pt>
    <dgm:pt modelId="{DE76230E-57A6-43FD-8863-95651239D692}" type="pres">
      <dgm:prSet presAssocID="{A7D76F1E-88BE-47E5-9117-349C223FB954}" presName="bgRect" presStyleLbl="alignNode1" presStyleIdx="0" presStyleCnt="3"/>
      <dgm:spPr/>
    </dgm:pt>
    <dgm:pt modelId="{CC175CFC-D662-4BFB-B9E4-40D76D4EF3ED}" type="pres">
      <dgm:prSet presAssocID="{14C33491-D110-4E3C-9794-19C1BA60F53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D2DC91AC-EFEB-400F-B036-876A20830F86}" type="pres">
      <dgm:prSet presAssocID="{A7D76F1E-88BE-47E5-9117-349C223FB954}" presName="nodeRect" presStyleLbl="alignNode1" presStyleIdx="0" presStyleCnt="3">
        <dgm:presLayoutVars>
          <dgm:bulletEnabled val="1"/>
        </dgm:presLayoutVars>
      </dgm:prSet>
      <dgm:spPr/>
    </dgm:pt>
    <dgm:pt modelId="{5586E605-A8BE-4808-BACD-0D115EB69275}" type="pres">
      <dgm:prSet presAssocID="{14C33491-D110-4E3C-9794-19C1BA60F538}" presName="sibTrans" presStyleCnt="0"/>
      <dgm:spPr/>
    </dgm:pt>
    <dgm:pt modelId="{2D7C955B-06FF-4603-ACF3-2326B62A96B5}" type="pres">
      <dgm:prSet presAssocID="{18503245-3BFD-40F8-B581-6AA03FAE366B}" presName="compositeNode" presStyleCnt="0">
        <dgm:presLayoutVars>
          <dgm:bulletEnabled val="1"/>
        </dgm:presLayoutVars>
      </dgm:prSet>
      <dgm:spPr/>
    </dgm:pt>
    <dgm:pt modelId="{D30DF1E4-E040-4AC6-9CA0-F3BEEED714E1}" type="pres">
      <dgm:prSet presAssocID="{18503245-3BFD-40F8-B581-6AA03FAE366B}" presName="bgRect" presStyleLbl="alignNode1" presStyleIdx="1" presStyleCnt="3" custLinFactNeighborY="-818"/>
      <dgm:spPr/>
    </dgm:pt>
    <dgm:pt modelId="{56967759-B478-4C6A-A8F4-E8BD6FCF0839}" type="pres">
      <dgm:prSet presAssocID="{4B19A682-BA6D-4A7D-9473-1198E861C5DE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B4E18102-B582-42E9-BD64-F9CF668D5943}" type="pres">
      <dgm:prSet presAssocID="{18503245-3BFD-40F8-B581-6AA03FAE366B}" presName="nodeRect" presStyleLbl="alignNode1" presStyleIdx="1" presStyleCnt="3">
        <dgm:presLayoutVars>
          <dgm:bulletEnabled val="1"/>
        </dgm:presLayoutVars>
      </dgm:prSet>
      <dgm:spPr/>
    </dgm:pt>
    <dgm:pt modelId="{FFC4DA58-552A-4C54-8779-A2B0BC908579}" type="pres">
      <dgm:prSet presAssocID="{4B19A682-BA6D-4A7D-9473-1198E861C5DE}" presName="sibTrans" presStyleCnt="0"/>
      <dgm:spPr/>
    </dgm:pt>
    <dgm:pt modelId="{DDD11EA1-046E-487A-9F52-6CDDFF0826F2}" type="pres">
      <dgm:prSet presAssocID="{A1C575DD-69D4-4113-B205-AE869A688759}" presName="compositeNode" presStyleCnt="0">
        <dgm:presLayoutVars>
          <dgm:bulletEnabled val="1"/>
        </dgm:presLayoutVars>
      </dgm:prSet>
      <dgm:spPr/>
    </dgm:pt>
    <dgm:pt modelId="{0AEC08C7-EFA4-44EB-A138-641BCBCBF0D9}" type="pres">
      <dgm:prSet presAssocID="{A1C575DD-69D4-4113-B205-AE869A688759}" presName="bgRect" presStyleLbl="alignNode1" presStyleIdx="2" presStyleCnt="3"/>
      <dgm:spPr/>
    </dgm:pt>
    <dgm:pt modelId="{D76B7ADE-81D6-4486-A4DF-5465E07F1013}" type="pres">
      <dgm:prSet presAssocID="{6A26C3FC-F2B3-4CCC-88C3-DF125232E1CA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9BCCC17E-1705-4BD1-B82B-1F974336E830}" type="pres">
      <dgm:prSet presAssocID="{A1C575DD-69D4-4113-B205-AE869A688759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301BBE1B-D429-4D35-AECB-82DC65FB8BB1}" type="presOf" srcId="{14C33491-D110-4E3C-9794-19C1BA60F538}" destId="{CC175CFC-D662-4BFB-B9E4-40D76D4EF3ED}" srcOrd="0" destOrd="0" presId="urn:microsoft.com/office/officeart/2016/7/layout/LinearBlockProcessNumbered"/>
    <dgm:cxn modelId="{179D4722-77D5-401B-9862-6D3CC663B03F}" type="presOf" srcId="{18503245-3BFD-40F8-B581-6AA03FAE366B}" destId="{D30DF1E4-E040-4AC6-9CA0-F3BEEED714E1}" srcOrd="0" destOrd="0" presId="urn:microsoft.com/office/officeart/2016/7/layout/LinearBlockProcessNumbered"/>
    <dgm:cxn modelId="{FCE0B223-FF10-4390-8F5D-1B146840035F}" srcId="{A2729EA9-59F5-4EF5-98EE-F3BD7F88EEF1}" destId="{18503245-3BFD-40F8-B581-6AA03FAE366B}" srcOrd="1" destOrd="0" parTransId="{9B36407D-F993-4F9F-BB22-1E4F324C1794}" sibTransId="{4B19A682-BA6D-4A7D-9473-1198E861C5DE}"/>
    <dgm:cxn modelId="{47928F34-4DA1-4FA8-991E-93567A2E6B58}" type="presOf" srcId="{A2729EA9-59F5-4EF5-98EE-F3BD7F88EEF1}" destId="{E12C2210-3C1F-4DAC-91BF-C7BC27B43FE9}" srcOrd="0" destOrd="0" presId="urn:microsoft.com/office/officeart/2016/7/layout/LinearBlockProcessNumbered"/>
    <dgm:cxn modelId="{FFBF0761-E27D-46DA-973E-8CD26B898127}" type="presOf" srcId="{A1C575DD-69D4-4113-B205-AE869A688759}" destId="{0AEC08C7-EFA4-44EB-A138-641BCBCBF0D9}" srcOrd="0" destOrd="0" presId="urn:microsoft.com/office/officeart/2016/7/layout/LinearBlockProcessNumbered"/>
    <dgm:cxn modelId="{F1DEB961-D1E5-4D81-A01B-FE1BCB5AA1B4}" type="presOf" srcId="{A7D76F1E-88BE-47E5-9117-349C223FB954}" destId="{DE76230E-57A6-43FD-8863-95651239D692}" srcOrd="0" destOrd="0" presId="urn:microsoft.com/office/officeart/2016/7/layout/LinearBlockProcessNumbered"/>
    <dgm:cxn modelId="{ADF12D78-2105-48B4-8F1B-3B7B296EB082}" srcId="{A2729EA9-59F5-4EF5-98EE-F3BD7F88EEF1}" destId="{A1C575DD-69D4-4113-B205-AE869A688759}" srcOrd="2" destOrd="0" parTransId="{97DE26BD-3F1B-4583-B342-76942614D1EC}" sibTransId="{6A26C3FC-F2B3-4CCC-88C3-DF125232E1CA}"/>
    <dgm:cxn modelId="{19812588-5F03-4541-9247-00455119B349}" type="presOf" srcId="{6A26C3FC-F2B3-4CCC-88C3-DF125232E1CA}" destId="{D76B7ADE-81D6-4486-A4DF-5465E07F1013}" srcOrd="0" destOrd="0" presId="urn:microsoft.com/office/officeart/2016/7/layout/LinearBlockProcessNumbered"/>
    <dgm:cxn modelId="{745CF793-8393-4F87-9EDA-D9C48BC0B8BE}" type="presOf" srcId="{A7D76F1E-88BE-47E5-9117-349C223FB954}" destId="{D2DC91AC-EFEB-400F-B036-876A20830F86}" srcOrd="1" destOrd="0" presId="urn:microsoft.com/office/officeart/2016/7/layout/LinearBlockProcessNumbered"/>
    <dgm:cxn modelId="{42918F97-2B46-45C6-B7DE-AEA606756D0F}" type="presOf" srcId="{4B19A682-BA6D-4A7D-9473-1198E861C5DE}" destId="{56967759-B478-4C6A-A8F4-E8BD6FCF0839}" srcOrd="0" destOrd="0" presId="urn:microsoft.com/office/officeart/2016/7/layout/LinearBlockProcessNumbered"/>
    <dgm:cxn modelId="{BF5C76D8-0430-4176-B06D-32884F8AAAAC}" type="presOf" srcId="{A1C575DD-69D4-4113-B205-AE869A688759}" destId="{9BCCC17E-1705-4BD1-B82B-1F974336E830}" srcOrd="1" destOrd="0" presId="urn:microsoft.com/office/officeart/2016/7/layout/LinearBlockProcessNumbered"/>
    <dgm:cxn modelId="{FE68A7D9-B032-437F-8907-649BF4726BA8}" srcId="{A2729EA9-59F5-4EF5-98EE-F3BD7F88EEF1}" destId="{A7D76F1E-88BE-47E5-9117-349C223FB954}" srcOrd="0" destOrd="0" parTransId="{9C7F1EAF-AD9D-4CC8-9CA9-E603AB96F2AB}" sibTransId="{14C33491-D110-4E3C-9794-19C1BA60F538}"/>
    <dgm:cxn modelId="{868648EF-0C86-45A0-A457-0E70C6A244CE}" type="presOf" srcId="{18503245-3BFD-40F8-B581-6AA03FAE366B}" destId="{B4E18102-B582-42E9-BD64-F9CF668D5943}" srcOrd="1" destOrd="0" presId="urn:microsoft.com/office/officeart/2016/7/layout/LinearBlockProcessNumbered"/>
    <dgm:cxn modelId="{D57C1DBA-7777-4198-9227-ECC1F46AD331}" type="presParOf" srcId="{E12C2210-3C1F-4DAC-91BF-C7BC27B43FE9}" destId="{57342779-51FC-41BB-B576-7026E9E9B782}" srcOrd="0" destOrd="0" presId="urn:microsoft.com/office/officeart/2016/7/layout/LinearBlockProcessNumbered"/>
    <dgm:cxn modelId="{FF09DBC4-9A1D-46FE-80E8-94B79FC8AB5C}" type="presParOf" srcId="{57342779-51FC-41BB-B576-7026E9E9B782}" destId="{DE76230E-57A6-43FD-8863-95651239D692}" srcOrd="0" destOrd="0" presId="urn:microsoft.com/office/officeart/2016/7/layout/LinearBlockProcessNumbered"/>
    <dgm:cxn modelId="{9D1D2768-E335-43DD-9516-B48C6078FCDD}" type="presParOf" srcId="{57342779-51FC-41BB-B576-7026E9E9B782}" destId="{CC175CFC-D662-4BFB-B9E4-40D76D4EF3ED}" srcOrd="1" destOrd="0" presId="urn:microsoft.com/office/officeart/2016/7/layout/LinearBlockProcessNumbered"/>
    <dgm:cxn modelId="{7976E26D-4172-4D4C-96E8-A0A74318EF33}" type="presParOf" srcId="{57342779-51FC-41BB-B576-7026E9E9B782}" destId="{D2DC91AC-EFEB-400F-B036-876A20830F86}" srcOrd="2" destOrd="0" presId="urn:microsoft.com/office/officeart/2016/7/layout/LinearBlockProcessNumbered"/>
    <dgm:cxn modelId="{970A85E7-2566-448B-B258-BC4B2311C2C9}" type="presParOf" srcId="{E12C2210-3C1F-4DAC-91BF-C7BC27B43FE9}" destId="{5586E605-A8BE-4808-BACD-0D115EB69275}" srcOrd="1" destOrd="0" presId="urn:microsoft.com/office/officeart/2016/7/layout/LinearBlockProcessNumbered"/>
    <dgm:cxn modelId="{957237ED-E719-4EFD-AA6B-97BA28A708C6}" type="presParOf" srcId="{E12C2210-3C1F-4DAC-91BF-C7BC27B43FE9}" destId="{2D7C955B-06FF-4603-ACF3-2326B62A96B5}" srcOrd="2" destOrd="0" presId="urn:microsoft.com/office/officeart/2016/7/layout/LinearBlockProcessNumbered"/>
    <dgm:cxn modelId="{6D3C9DB1-C40B-4BE5-A372-7D845E704040}" type="presParOf" srcId="{2D7C955B-06FF-4603-ACF3-2326B62A96B5}" destId="{D30DF1E4-E040-4AC6-9CA0-F3BEEED714E1}" srcOrd="0" destOrd="0" presId="urn:microsoft.com/office/officeart/2016/7/layout/LinearBlockProcessNumbered"/>
    <dgm:cxn modelId="{930F6F3B-D37B-46F2-BD6A-0B4004EA4A15}" type="presParOf" srcId="{2D7C955B-06FF-4603-ACF3-2326B62A96B5}" destId="{56967759-B478-4C6A-A8F4-E8BD6FCF0839}" srcOrd="1" destOrd="0" presId="urn:microsoft.com/office/officeart/2016/7/layout/LinearBlockProcessNumbered"/>
    <dgm:cxn modelId="{B2F15157-A4B1-4E6D-B520-C54FA5760505}" type="presParOf" srcId="{2D7C955B-06FF-4603-ACF3-2326B62A96B5}" destId="{B4E18102-B582-42E9-BD64-F9CF668D5943}" srcOrd="2" destOrd="0" presId="urn:microsoft.com/office/officeart/2016/7/layout/LinearBlockProcessNumbered"/>
    <dgm:cxn modelId="{B0FF5A3F-7430-4EF5-8BEE-12EB99324B04}" type="presParOf" srcId="{E12C2210-3C1F-4DAC-91BF-C7BC27B43FE9}" destId="{FFC4DA58-552A-4C54-8779-A2B0BC908579}" srcOrd="3" destOrd="0" presId="urn:microsoft.com/office/officeart/2016/7/layout/LinearBlockProcessNumbered"/>
    <dgm:cxn modelId="{D9BC9306-D9B5-4CD8-BD88-B25144F3C7AB}" type="presParOf" srcId="{E12C2210-3C1F-4DAC-91BF-C7BC27B43FE9}" destId="{DDD11EA1-046E-487A-9F52-6CDDFF0826F2}" srcOrd="4" destOrd="0" presId="urn:microsoft.com/office/officeart/2016/7/layout/LinearBlockProcessNumbered"/>
    <dgm:cxn modelId="{A5B9C624-5AA6-4A28-A02E-B8B313464656}" type="presParOf" srcId="{DDD11EA1-046E-487A-9F52-6CDDFF0826F2}" destId="{0AEC08C7-EFA4-44EB-A138-641BCBCBF0D9}" srcOrd="0" destOrd="0" presId="urn:microsoft.com/office/officeart/2016/7/layout/LinearBlockProcessNumbered"/>
    <dgm:cxn modelId="{A77B4027-11E5-4B96-8D39-ECE03992F679}" type="presParOf" srcId="{DDD11EA1-046E-487A-9F52-6CDDFF0826F2}" destId="{D76B7ADE-81D6-4486-A4DF-5465E07F1013}" srcOrd="1" destOrd="0" presId="urn:microsoft.com/office/officeart/2016/7/layout/LinearBlockProcessNumbered"/>
    <dgm:cxn modelId="{A0913DFD-F60E-4D90-B595-923D3D76C599}" type="presParOf" srcId="{DDD11EA1-046E-487A-9F52-6CDDFF0826F2}" destId="{9BCCC17E-1705-4BD1-B82B-1F974336E83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729EA9-59F5-4EF5-98EE-F3BD7F88EEF1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7D76F1E-88BE-47E5-9117-349C223FB954}">
      <dgm:prSet/>
      <dgm:spPr/>
      <dgm:t>
        <a:bodyPr/>
        <a:lstStyle/>
        <a:p>
          <a:r>
            <a:rPr lang="es-ES" dirty="0"/>
            <a:t>Tema…</a:t>
          </a:r>
          <a:endParaRPr lang="en-US" dirty="0"/>
        </a:p>
      </dgm:t>
    </dgm:pt>
    <dgm:pt modelId="{9C7F1EAF-AD9D-4CC8-9CA9-E603AB96F2AB}" type="parTrans" cxnId="{FE68A7D9-B032-437F-8907-649BF4726BA8}">
      <dgm:prSet/>
      <dgm:spPr/>
      <dgm:t>
        <a:bodyPr/>
        <a:lstStyle/>
        <a:p>
          <a:endParaRPr lang="en-US"/>
        </a:p>
      </dgm:t>
    </dgm:pt>
    <dgm:pt modelId="{14C33491-D110-4E3C-9794-19C1BA60F538}" type="sibTrans" cxnId="{FE68A7D9-B032-437F-8907-649BF4726BA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18503245-3BFD-40F8-B581-6AA03FAE366B}">
      <dgm:prSet/>
      <dgm:spPr/>
      <dgm:t>
        <a:bodyPr/>
        <a:lstStyle/>
        <a:p>
          <a:pPr rtl="0"/>
          <a:r>
            <a:rPr lang="en-US" b="0" i="0" baseline="0" dirty="0">
              <a:latin typeface="Calibri Light" panose="020F0302020204030204"/>
            </a:rPr>
            <a:t>Tema…</a:t>
          </a:r>
          <a:endParaRPr lang="en-US" dirty="0"/>
        </a:p>
      </dgm:t>
    </dgm:pt>
    <dgm:pt modelId="{9B36407D-F993-4F9F-BB22-1E4F324C1794}" type="parTrans" cxnId="{FCE0B223-FF10-4390-8F5D-1B146840035F}">
      <dgm:prSet/>
      <dgm:spPr/>
      <dgm:t>
        <a:bodyPr/>
        <a:lstStyle/>
        <a:p>
          <a:endParaRPr lang="en-US"/>
        </a:p>
      </dgm:t>
    </dgm:pt>
    <dgm:pt modelId="{4B19A682-BA6D-4A7D-9473-1198E861C5DE}" type="sibTrans" cxnId="{FCE0B223-FF10-4390-8F5D-1B146840035F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EA25036E-BE40-4095-9E41-9B859D76CCC6}">
      <dgm:prSet/>
      <dgm:spPr/>
      <dgm:t>
        <a:bodyPr/>
        <a:lstStyle/>
        <a:p>
          <a:r>
            <a:rPr lang="es-ES" dirty="0"/>
            <a:t>Tema…</a:t>
          </a:r>
        </a:p>
      </dgm:t>
    </dgm:pt>
    <dgm:pt modelId="{9DB3B46E-4ADE-42CF-B53F-959FB2348102}" type="parTrans" cxnId="{247617D0-B61E-4297-996B-A8BF9BC3B79B}">
      <dgm:prSet/>
      <dgm:spPr/>
      <dgm:t>
        <a:bodyPr/>
        <a:lstStyle/>
        <a:p>
          <a:endParaRPr lang="es-ES"/>
        </a:p>
      </dgm:t>
    </dgm:pt>
    <dgm:pt modelId="{EA90F88B-1A0D-4399-8284-D113085C9B11}" type="sibTrans" cxnId="{247617D0-B61E-4297-996B-A8BF9BC3B79B}">
      <dgm:prSet phldrT="03" phldr="0"/>
      <dgm:spPr/>
      <dgm:t>
        <a:bodyPr/>
        <a:lstStyle/>
        <a:p>
          <a:r>
            <a:rPr lang="es-ES"/>
            <a:t>03</a:t>
          </a:r>
        </a:p>
      </dgm:t>
    </dgm:pt>
    <dgm:pt modelId="{E12C2210-3C1F-4DAC-91BF-C7BC27B43FE9}" type="pres">
      <dgm:prSet presAssocID="{A2729EA9-59F5-4EF5-98EE-F3BD7F88EEF1}" presName="Name0" presStyleCnt="0">
        <dgm:presLayoutVars>
          <dgm:animLvl val="lvl"/>
          <dgm:resizeHandles val="exact"/>
        </dgm:presLayoutVars>
      </dgm:prSet>
      <dgm:spPr/>
    </dgm:pt>
    <dgm:pt modelId="{57342779-51FC-41BB-B576-7026E9E9B782}" type="pres">
      <dgm:prSet presAssocID="{A7D76F1E-88BE-47E5-9117-349C223FB954}" presName="compositeNode" presStyleCnt="0">
        <dgm:presLayoutVars>
          <dgm:bulletEnabled val="1"/>
        </dgm:presLayoutVars>
      </dgm:prSet>
      <dgm:spPr/>
    </dgm:pt>
    <dgm:pt modelId="{DE76230E-57A6-43FD-8863-95651239D692}" type="pres">
      <dgm:prSet presAssocID="{A7D76F1E-88BE-47E5-9117-349C223FB954}" presName="bgRect" presStyleLbl="alignNode1" presStyleIdx="0" presStyleCnt="3"/>
      <dgm:spPr/>
    </dgm:pt>
    <dgm:pt modelId="{CC175CFC-D662-4BFB-B9E4-40D76D4EF3ED}" type="pres">
      <dgm:prSet presAssocID="{14C33491-D110-4E3C-9794-19C1BA60F53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D2DC91AC-EFEB-400F-B036-876A20830F86}" type="pres">
      <dgm:prSet presAssocID="{A7D76F1E-88BE-47E5-9117-349C223FB954}" presName="nodeRect" presStyleLbl="alignNode1" presStyleIdx="0" presStyleCnt="3">
        <dgm:presLayoutVars>
          <dgm:bulletEnabled val="1"/>
        </dgm:presLayoutVars>
      </dgm:prSet>
      <dgm:spPr/>
    </dgm:pt>
    <dgm:pt modelId="{5586E605-A8BE-4808-BACD-0D115EB69275}" type="pres">
      <dgm:prSet presAssocID="{14C33491-D110-4E3C-9794-19C1BA60F538}" presName="sibTrans" presStyleCnt="0"/>
      <dgm:spPr/>
    </dgm:pt>
    <dgm:pt modelId="{2D7C955B-06FF-4603-ACF3-2326B62A96B5}" type="pres">
      <dgm:prSet presAssocID="{18503245-3BFD-40F8-B581-6AA03FAE366B}" presName="compositeNode" presStyleCnt="0">
        <dgm:presLayoutVars>
          <dgm:bulletEnabled val="1"/>
        </dgm:presLayoutVars>
      </dgm:prSet>
      <dgm:spPr/>
    </dgm:pt>
    <dgm:pt modelId="{D30DF1E4-E040-4AC6-9CA0-F3BEEED714E1}" type="pres">
      <dgm:prSet presAssocID="{18503245-3BFD-40F8-B581-6AA03FAE366B}" presName="bgRect" presStyleLbl="alignNode1" presStyleIdx="1" presStyleCnt="3"/>
      <dgm:spPr/>
    </dgm:pt>
    <dgm:pt modelId="{56967759-B478-4C6A-A8F4-E8BD6FCF0839}" type="pres">
      <dgm:prSet presAssocID="{4B19A682-BA6D-4A7D-9473-1198E861C5DE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B4E18102-B582-42E9-BD64-F9CF668D5943}" type="pres">
      <dgm:prSet presAssocID="{18503245-3BFD-40F8-B581-6AA03FAE366B}" presName="nodeRect" presStyleLbl="alignNode1" presStyleIdx="1" presStyleCnt="3">
        <dgm:presLayoutVars>
          <dgm:bulletEnabled val="1"/>
        </dgm:presLayoutVars>
      </dgm:prSet>
      <dgm:spPr/>
    </dgm:pt>
    <dgm:pt modelId="{BA8A172D-4916-4C45-9112-AD96FD8FACE2}" type="pres">
      <dgm:prSet presAssocID="{4B19A682-BA6D-4A7D-9473-1198E861C5DE}" presName="sibTrans" presStyleCnt="0"/>
      <dgm:spPr/>
    </dgm:pt>
    <dgm:pt modelId="{9D5F9BAD-AFA8-4FF3-B002-DDF1CB299BD6}" type="pres">
      <dgm:prSet presAssocID="{EA25036E-BE40-4095-9E41-9B859D76CCC6}" presName="compositeNode" presStyleCnt="0">
        <dgm:presLayoutVars>
          <dgm:bulletEnabled val="1"/>
        </dgm:presLayoutVars>
      </dgm:prSet>
      <dgm:spPr/>
    </dgm:pt>
    <dgm:pt modelId="{02C0C0BF-45BC-4134-9F84-315C115BE179}" type="pres">
      <dgm:prSet presAssocID="{EA25036E-BE40-4095-9E41-9B859D76CCC6}" presName="bgRect" presStyleLbl="alignNode1" presStyleIdx="2" presStyleCnt="3"/>
      <dgm:spPr/>
    </dgm:pt>
    <dgm:pt modelId="{57B9CA04-F43C-460C-8308-5F57654189E7}" type="pres">
      <dgm:prSet presAssocID="{EA90F88B-1A0D-4399-8284-D113085C9B11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EAF30BF-0B36-435E-8515-6CE65E9949C5}" type="pres">
      <dgm:prSet presAssocID="{EA25036E-BE40-4095-9E41-9B859D76CCC6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3D51BD1B-8E3C-4347-BC1B-EE73C8DE1137}" type="presOf" srcId="{EA90F88B-1A0D-4399-8284-D113085C9B11}" destId="{57B9CA04-F43C-460C-8308-5F57654189E7}" srcOrd="0" destOrd="0" presId="urn:microsoft.com/office/officeart/2016/7/layout/LinearBlockProcessNumbered"/>
    <dgm:cxn modelId="{301BBE1B-D429-4D35-AECB-82DC65FB8BB1}" type="presOf" srcId="{14C33491-D110-4E3C-9794-19C1BA60F538}" destId="{CC175CFC-D662-4BFB-B9E4-40D76D4EF3ED}" srcOrd="0" destOrd="0" presId="urn:microsoft.com/office/officeart/2016/7/layout/LinearBlockProcessNumbered"/>
    <dgm:cxn modelId="{179D4722-77D5-401B-9862-6D3CC663B03F}" type="presOf" srcId="{18503245-3BFD-40F8-B581-6AA03FAE366B}" destId="{D30DF1E4-E040-4AC6-9CA0-F3BEEED714E1}" srcOrd="0" destOrd="0" presId="urn:microsoft.com/office/officeart/2016/7/layout/LinearBlockProcessNumbered"/>
    <dgm:cxn modelId="{FCE0B223-FF10-4390-8F5D-1B146840035F}" srcId="{A2729EA9-59F5-4EF5-98EE-F3BD7F88EEF1}" destId="{18503245-3BFD-40F8-B581-6AA03FAE366B}" srcOrd="1" destOrd="0" parTransId="{9B36407D-F993-4F9F-BB22-1E4F324C1794}" sibTransId="{4B19A682-BA6D-4A7D-9473-1198E861C5DE}"/>
    <dgm:cxn modelId="{47928F34-4DA1-4FA8-991E-93567A2E6B58}" type="presOf" srcId="{A2729EA9-59F5-4EF5-98EE-F3BD7F88EEF1}" destId="{E12C2210-3C1F-4DAC-91BF-C7BC27B43FE9}" srcOrd="0" destOrd="0" presId="urn:microsoft.com/office/officeart/2016/7/layout/LinearBlockProcessNumbered"/>
    <dgm:cxn modelId="{F1DEB961-D1E5-4D81-A01B-FE1BCB5AA1B4}" type="presOf" srcId="{A7D76F1E-88BE-47E5-9117-349C223FB954}" destId="{DE76230E-57A6-43FD-8863-95651239D692}" srcOrd="0" destOrd="0" presId="urn:microsoft.com/office/officeart/2016/7/layout/LinearBlockProcessNumbered"/>
    <dgm:cxn modelId="{745CF793-8393-4F87-9EDA-D9C48BC0B8BE}" type="presOf" srcId="{A7D76F1E-88BE-47E5-9117-349C223FB954}" destId="{D2DC91AC-EFEB-400F-B036-876A20830F86}" srcOrd="1" destOrd="0" presId="urn:microsoft.com/office/officeart/2016/7/layout/LinearBlockProcessNumbered"/>
    <dgm:cxn modelId="{42918F97-2B46-45C6-B7DE-AEA606756D0F}" type="presOf" srcId="{4B19A682-BA6D-4A7D-9473-1198E861C5DE}" destId="{56967759-B478-4C6A-A8F4-E8BD6FCF0839}" srcOrd="0" destOrd="0" presId="urn:microsoft.com/office/officeart/2016/7/layout/LinearBlockProcessNumbered"/>
    <dgm:cxn modelId="{505195B3-242A-453A-B4DF-43DF43C0125C}" type="presOf" srcId="{EA25036E-BE40-4095-9E41-9B859D76CCC6}" destId="{02C0C0BF-45BC-4134-9F84-315C115BE179}" srcOrd="0" destOrd="0" presId="urn:microsoft.com/office/officeart/2016/7/layout/LinearBlockProcessNumbered"/>
    <dgm:cxn modelId="{3C1418C2-CFB3-4216-85F2-75E4EBCEACFE}" type="presOf" srcId="{EA25036E-BE40-4095-9E41-9B859D76CCC6}" destId="{FEAF30BF-0B36-435E-8515-6CE65E9949C5}" srcOrd="1" destOrd="0" presId="urn:microsoft.com/office/officeart/2016/7/layout/LinearBlockProcessNumbered"/>
    <dgm:cxn modelId="{247617D0-B61E-4297-996B-A8BF9BC3B79B}" srcId="{A2729EA9-59F5-4EF5-98EE-F3BD7F88EEF1}" destId="{EA25036E-BE40-4095-9E41-9B859D76CCC6}" srcOrd="2" destOrd="0" parTransId="{9DB3B46E-4ADE-42CF-B53F-959FB2348102}" sibTransId="{EA90F88B-1A0D-4399-8284-D113085C9B11}"/>
    <dgm:cxn modelId="{FE68A7D9-B032-437F-8907-649BF4726BA8}" srcId="{A2729EA9-59F5-4EF5-98EE-F3BD7F88EEF1}" destId="{A7D76F1E-88BE-47E5-9117-349C223FB954}" srcOrd="0" destOrd="0" parTransId="{9C7F1EAF-AD9D-4CC8-9CA9-E603AB96F2AB}" sibTransId="{14C33491-D110-4E3C-9794-19C1BA60F538}"/>
    <dgm:cxn modelId="{868648EF-0C86-45A0-A457-0E70C6A244CE}" type="presOf" srcId="{18503245-3BFD-40F8-B581-6AA03FAE366B}" destId="{B4E18102-B582-42E9-BD64-F9CF668D5943}" srcOrd="1" destOrd="0" presId="urn:microsoft.com/office/officeart/2016/7/layout/LinearBlockProcessNumbered"/>
    <dgm:cxn modelId="{D57C1DBA-7777-4198-9227-ECC1F46AD331}" type="presParOf" srcId="{E12C2210-3C1F-4DAC-91BF-C7BC27B43FE9}" destId="{57342779-51FC-41BB-B576-7026E9E9B782}" srcOrd="0" destOrd="0" presId="urn:microsoft.com/office/officeart/2016/7/layout/LinearBlockProcessNumbered"/>
    <dgm:cxn modelId="{FF09DBC4-9A1D-46FE-80E8-94B79FC8AB5C}" type="presParOf" srcId="{57342779-51FC-41BB-B576-7026E9E9B782}" destId="{DE76230E-57A6-43FD-8863-95651239D692}" srcOrd="0" destOrd="0" presId="urn:microsoft.com/office/officeart/2016/7/layout/LinearBlockProcessNumbered"/>
    <dgm:cxn modelId="{9D1D2768-E335-43DD-9516-B48C6078FCDD}" type="presParOf" srcId="{57342779-51FC-41BB-B576-7026E9E9B782}" destId="{CC175CFC-D662-4BFB-B9E4-40D76D4EF3ED}" srcOrd="1" destOrd="0" presId="urn:microsoft.com/office/officeart/2016/7/layout/LinearBlockProcessNumbered"/>
    <dgm:cxn modelId="{7976E26D-4172-4D4C-96E8-A0A74318EF33}" type="presParOf" srcId="{57342779-51FC-41BB-B576-7026E9E9B782}" destId="{D2DC91AC-EFEB-400F-B036-876A20830F86}" srcOrd="2" destOrd="0" presId="urn:microsoft.com/office/officeart/2016/7/layout/LinearBlockProcessNumbered"/>
    <dgm:cxn modelId="{970A85E7-2566-448B-B258-BC4B2311C2C9}" type="presParOf" srcId="{E12C2210-3C1F-4DAC-91BF-C7BC27B43FE9}" destId="{5586E605-A8BE-4808-BACD-0D115EB69275}" srcOrd="1" destOrd="0" presId="urn:microsoft.com/office/officeart/2016/7/layout/LinearBlockProcessNumbered"/>
    <dgm:cxn modelId="{957237ED-E719-4EFD-AA6B-97BA28A708C6}" type="presParOf" srcId="{E12C2210-3C1F-4DAC-91BF-C7BC27B43FE9}" destId="{2D7C955B-06FF-4603-ACF3-2326B62A96B5}" srcOrd="2" destOrd="0" presId="urn:microsoft.com/office/officeart/2016/7/layout/LinearBlockProcessNumbered"/>
    <dgm:cxn modelId="{6D3C9DB1-C40B-4BE5-A372-7D845E704040}" type="presParOf" srcId="{2D7C955B-06FF-4603-ACF3-2326B62A96B5}" destId="{D30DF1E4-E040-4AC6-9CA0-F3BEEED714E1}" srcOrd="0" destOrd="0" presId="urn:microsoft.com/office/officeart/2016/7/layout/LinearBlockProcessNumbered"/>
    <dgm:cxn modelId="{930F6F3B-D37B-46F2-BD6A-0B4004EA4A15}" type="presParOf" srcId="{2D7C955B-06FF-4603-ACF3-2326B62A96B5}" destId="{56967759-B478-4C6A-A8F4-E8BD6FCF0839}" srcOrd="1" destOrd="0" presId="urn:microsoft.com/office/officeart/2016/7/layout/LinearBlockProcessNumbered"/>
    <dgm:cxn modelId="{B2F15157-A4B1-4E6D-B520-C54FA5760505}" type="presParOf" srcId="{2D7C955B-06FF-4603-ACF3-2326B62A96B5}" destId="{B4E18102-B582-42E9-BD64-F9CF668D5943}" srcOrd="2" destOrd="0" presId="urn:microsoft.com/office/officeart/2016/7/layout/LinearBlockProcessNumbered"/>
    <dgm:cxn modelId="{17D333D1-F81F-435D-951A-A54051E48B1B}" type="presParOf" srcId="{E12C2210-3C1F-4DAC-91BF-C7BC27B43FE9}" destId="{BA8A172D-4916-4C45-9112-AD96FD8FACE2}" srcOrd="3" destOrd="0" presId="urn:microsoft.com/office/officeart/2016/7/layout/LinearBlockProcessNumbered"/>
    <dgm:cxn modelId="{E07EEEFC-3664-4672-A517-4D32B2A96144}" type="presParOf" srcId="{E12C2210-3C1F-4DAC-91BF-C7BC27B43FE9}" destId="{9D5F9BAD-AFA8-4FF3-B002-DDF1CB299BD6}" srcOrd="4" destOrd="0" presId="urn:microsoft.com/office/officeart/2016/7/layout/LinearBlockProcessNumbered"/>
    <dgm:cxn modelId="{49A1DBDE-71FF-4C88-8DBD-798FD2F72959}" type="presParOf" srcId="{9D5F9BAD-AFA8-4FF3-B002-DDF1CB299BD6}" destId="{02C0C0BF-45BC-4134-9F84-315C115BE179}" srcOrd="0" destOrd="0" presId="urn:microsoft.com/office/officeart/2016/7/layout/LinearBlockProcessNumbered"/>
    <dgm:cxn modelId="{F926C39E-B27B-4C16-AB29-9D6C76795A49}" type="presParOf" srcId="{9D5F9BAD-AFA8-4FF3-B002-DDF1CB299BD6}" destId="{57B9CA04-F43C-460C-8308-5F57654189E7}" srcOrd="1" destOrd="0" presId="urn:microsoft.com/office/officeart/2016/7/layout/LinearBlockProcessNumbered"/>
    <dgm:cxn modelId="{98090DCB-2BFD-4EEE-A645-71831F1886CE}" type="presParOf" srcId="{9D5F9BAD-AFA8-4FF3-B002-DDF1CB299BD6}" destId="{FEAF30BF-0B36-435E-8515-6CE65E9949C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6230E-57A6-43FD-8863-95651239D692}">
      <dsp:nvSpPr>
        <dsp:cNvPr id="0" name=""/>
        <dsp:cNvSpPr/>
      </dsp:nvSpPr>
      <dsp:spPr>
        <a:xfrm>
          <a:off x="821" y="179347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Objetivo</a:t>
          </a:r>
          <a:r>
            <a:rPr lang="en-US" sz="2600" kern="1200" dirty="0"/>
            <a:t>…</a:t>
          </a:r>
        </a:p>
      </dsp:txBody>
      <dsp:txXfrm>
        <a:off x="821" y="1776404"/>
        <a:ext cx="3327201" cy="2395585"/>
      </dsp:txXfrm>
    </dsp:sp>
    <dsp:sp modelId="{CC175CFC-D662-4BFB-B9E4-40D76D4EF3ED}">
      <dsp:nvSpPr>
        <dsp:cNvPr id="0" name=""/>
        <dsp:cNvSpPr/>
      </dsp:nvSpPr>
      <dsp:spPr>
        <a:xfrm>
          <a:off x="821" y="179347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79347"/>
        <a:ext cx="3327201" cy="1597056"/>
      </dsp:txXfrm>
    </dsp:sp>
    <dsp:sp modelId="{D30DF1E4-E040-4AC6-9CA0-F3BEEED714E1}">
      <dsp:nvSpPr>
        <dsp:cNvPr id="0" name=""/>
        <dsp:cNvSpPr/>
      </dsp:nvSpPr>
      <dsp:spPr>
        <a:xfrm>
          <a:off x="3594199" y="146687"/>
          <a:ext cx="3327201" cy="3992641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Objetivo</a:t>
          </a:r>
          <a:r>
            <a:rPr lang="en-US" sz="2600" kern="1200" dirty="0"/>
            <a:t>…</a:t>
          </a:r>
        </a:p>
      </dsp:txBody>
      <dsp:txXfrm>
        <a:off x="3594199" y="1743744"/>
        <a:ext cx="3327201" cy="2395585"/>
      </dsp:txXfrm>
    </dsp:sp>
    <dsp:sp modelId="{56967759-B478-4C6A-A8F4-E8BD6FCF0839}">
      <dsp:nvSpPr>
        <dsp:cNvPr id="0" name=""/>
        <dsp:cNvSpPr/>
      </dsp:nvSpPr>
      <dsp:spPr>
        <a:xfrm>
          <a:off x="3594199" y="179347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79347"/>
        <a:ext cx="3327201" cy="1597056"/>
      </dsp:txXfrm>
    </dsp:sp>
    <dsp:sp modelId="{0AEC08C7-EFA4-44EB-A138-641BCBCBF0D9}">
      <dsp:nvSpPr>
        <dsp:cNvPr id="0" name=""/>
        <dsp:cNvSpPr/>
      </dsp:nvSpPr>
      <dsp:spPr>
        <a:xfrm>
          <a:off x="7187576" y="179347"/>
          <a:ext cx="3327201" cy="399264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Objetivo</a:t>
          </a:r>
          <a:r>
            <a:rPr lang="en-US" sz="2600" kern="1200" dirty="0"/>
            <a:t>…</a:t>
          </a:r>
          <a:endParaRPr lang="en-US" sz="2600" b="0" i="0" kern="1200" baseline="0" dirty="0">
            <a:latin typeface="Calibri Light" panose="020F0302020204030204"/>
          </a:endParaRPr>
        </a:p>
      </dsp:txBody>
      <dsp:txXfrm>
        <a:off x="7187576" y="1776404"/>
        <a:ext cx="3327201" cy="2395585"/>
      </dsp:txXfrm>
    </dsp:sp>
    <dsp:sp modelId="{D76B7ADE-81D6-4486-A4DF-5465E07F1013}">
      <dsp:nvSpPr>
        <dsp:cNvPr id="0" name=""/>
        <dsp:cNvSpPr/>
      </dsp:nvSpPr>
      <dsp:spPr>
        <a:xfrm>
          <a:off x="7187576" y="179347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79347"/>
        <a:ext cx="3327201" cy="1597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6230E-57A6-43FD-8863-95651239D692}">
      <dsp:nvSpPr>
        <dsp:cNvPr id="0" name=""/>
        <dsp:cNvSpPr/>
      </dsp:nvSpPr>
      <dsp:spPr>
        <a:xfrm>
          <a:off x="821" y="179348"/>
          <a:ext cx="3327201" cy="39926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Tema…</a:t>
          </a:r>
          <a:endParaRPr lang="en-US" sz="2600" kern="1200" dirty="0"/>
        </a:p>
      </dsp:txBody>
      <dsp:txXfrm>
        <a:off x="821" y="1776404"/>
        <a:ext cx="3327201" cy="2395585"/>
      </dsp:txXfrm>
    </dsp:sp>
    <dsp:sp modelId="{CC175CFC-D662-4BFB-B9E4-40D76D4EF3ED}">
      <dsp:nvSpPr>
        <dsp:cNvPr id="0" name=""/>
        <dsp:cNvSpPr/>
      </dsp:nvSpPr>
      <dsp:spPr>
        <a:xfrm>
          <a:off x="821" y="179348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79348"/>
        <a:ext cx="3327201" cy="1597056"/>
      </dsp:txXfrm>
    </dsp:sp>
    <dsp:sp modelId="{D30DF1E4-E040-4AC6-9CA0-F3BEEED714E1}">
      <dsp:nvSpPr>
        <dsp:cNvPr id="0" name=""/>
        <dsp:cNvSpPr/>
      </dsp:nvSpPr>
      <dsp:spPr>
        <a:xfrm>
          <a:off x="3594199" y="179348"/>
          <a:ext cx="3327201" cy="3992641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 dirty="0">
              <a:latin typeface="Calibri Light" panose="020F0302020204030204"/>
            </a:rPr>
            <a:t>Tema…</a:t>
          </a:r>
          <a:endParaRPr lang="en-US" sz="2600" kern="1200" dirty="0"/>
        </a:p>
      </dsp:txBody>
      <dsp:txXfrm>
        <a:off x="3594199" y="1776404"/>
        <a:ext cx="3327201" cy="2395585"/>
      </dsp:txXfrm>
    </dsp:sp>
    <dsp:sp modelId="{56967759-B478-4C6A-A8F4-E8BD6FCF0839}">
      <dsp:nvSpPr>
        <dsp:cNvPr id="0" name=""/>
        <dsp:cNvSpPr/>
      </dsp:nvSpPr>
      <dsp:spPr>
        <a:xfrm>
          <a:off x="3594199" y="179348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79348"/>
        <a:ext cx="3327201" cy="1597056"/>
      </dsp:txXfrm>
    </dsp:sp>
    <dsp:sp modelId="{02C0C0BF-45BC-4134-9F84-315C115BE179}">
      <dsp:nvSpPr>
        <dsp:cNvPr id="0" name=""/>
        <dsp:cNvSpPr/>
      </dsp:nvSpPr>
      <dsp:spPr>
        <a:xfrm>
          <a:off x="7187576" y="179348"/>
          <a:ext cx="3327201" cy="3992641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Tema…</a:t>
          </a:r>
        </a:p>
      </dsp:txBody>
      <dsp:txXfrm>
        <a:off x="7187576" y="1776404"/>
        <a:ext cx="3327201" cy="2395585"/>
      </dsp:txXfrm>
    </dsp:sp>
    <dsp:sp modelId="{57B9CA04-F43C-460C-8308-5F57654189E7}">
      <dsp:nvSpPr>
        <dsp:cNvPr id="0" name=""/>
        <dsp:cNvSpPr/>
      </dsp:nvSpPr>
      <dsp:spPr>
        <a:xfrm>
          <a:off x="7187576" y="179348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600" kern="1200"/>
            <a:t>03</a:t>
          </a:r>
        </a:p>
      </dsp:txBody>
      <dsp:txXfrm>
        <a:off x="7187576" y="179348"/>
        <a:ext cx="3327201" cy="1597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AECE990-0E4F-44A1-9EF2-CAFE21C5F5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B3C905-B3D9-4F5F-814B-DB9CB37F9D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fld id="{D0779F1C-7257-43D5-A82C-2BE381A0DCB8}" type="datetimeFigureOut">
              <a:rPr lang="es-ES" smtClean="0"/>
              <a:t>11/02/2025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3D46705-A857-4956-AC8D-E4262C63F6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40"/>
            <a:ext cx="2985558" cy="50267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8F5886-1A9C-4961-9E5D-6970CFC103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FCFDA5D6-3E72-4884-8061-383EF1A8D5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917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fld id="{2A9F6CE7-6996-4746-BF18-76E5EA693D0A}" type="datetimeFigureOut">
              <a:rPr lang="es-ES" smtClean="0"/>
              <a:t>11/02/2025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5558" cy="50267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8EC5771D-7CAF-4E0C-8031-45EE25590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86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5771D-7CAF-4E0C-8031-45EE25590AF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39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5771D-7CAF-4E0C-8031-45EE25590AF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294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5771D-7CAF-4E0C-8031-45EE25590AF3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90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8331191-22CE-4198-8AF7-54E236BC08EA}"/>
              </a:ext>
            </a:extLst>
          </p:cNvPr>
          <p:cNvSpPr/>
          <p:nvPr userDrawn="1"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FF2288-9125-4791-815C-BA1E83D990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432256"/>
            <a:ext cx="12192000" cy="628796"/>
          </a:xfrm>
          <a:prstGeom prst="rect">
            <a:avLst/>
          </a:prstGeom>
        </p:spPr>
        <p:txBody>
          <a:bodyPr anchor="b"/>
          <a:lstStyle>
            <a:lvl1pPr algn="ctr">
              <a:defRPr sz="32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67859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8331191-22CE-4198-8AF7-54E236BC08EA}"/>
              </a:ext>
            </a:extLst>
          </p:cNvPr>
          <p:cNvSpPr/>
          <p:nvPr userDrawn="1"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FF2288-9125-4791-815C-BA1E83D990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432256"/>
            <a:ext cx="12192000" cy="628796"/>
          </a:xfrm>
          <a:prstGeom prst="rect">
            <a:avLst/>
          </a:prstGeom>
        </p:spPr>
        <p:txBody>
          <a:bodyPr anchor="b"/>
          <a:lstStyle>
            <a:lvl1pPr algn="ctr">
              <a:defRPr sz="32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988A2456-14D2-975E-89B5-90363F4184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20" y="5890974"/>
            <a:ext cx="2863144" cy="83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1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8331191-22CE-4198-8AF7-54E236BC08EA}"/>
              </a:ext>
            </a:extLst>
          </p:cNvPr>
          <p:cNvSpPr/>
          <p:nvPr userDrawn="1"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FF2288-9125-4791-815C-BA1E83D990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432256"/>
            <a:ext cx="12192000" cy="628796"/>
          </a:xfrm>
          <a:prstGeom prst="rect">
            <a:avLst/>
          </a:prstGeom>
        </p:spPr>
        <p:txBody>
          <a:bodyPr anchor="b"/>
          <a:lstStyle>
            <a:lvl1pPr algn="ctr">
              <a:defRPr sz="32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044258B-0378-10AA-972E-E327BEF5F2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482"/>
          <a:stretch/>
        </p:blipFill>
        <p:spPr>
          <a:xfrm>
            <a:off x="0" y="0"/>
            <a:ext cx="12192000" cy="311287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A1819D43-419F-7CA0-1ACC-86F3CB403BA8}"/>
              </a:ext>
            </a:extLst>
          </p:cNvPr>
          <p:cNvSpPr/>
          <p:nvPr userDrawn="1"/>
        </p:nvSpPr>
        <p:spPr>
          <a:xfrm>
            <a:off x="1" y="-1"/>
            <a:ext cx="8918222" cy="3112871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153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8331191-22CE-4198-8AF7-54E236BC08EA}"/>
              </a:ext>
            </a:extLst>
          </p:cNvPr>
          <p:cNvSpPr/>
          <p:nvPr userDrawn="1"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FF2288-9125-4791-815C-BA1E83D990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432256"/>
            <a:ext cx="12192000" cy="628796"/>
          </a:xfrm>
          <a:prstGeom prst="rect">
            <a:avLst/>
          </a:prstGeom>
        </p:spPr>
        <p:txBody>
          <a:bodyPr anchor="b"/>
          <a:lstStyle>
            <a:lvl1pPr algn="ctr">
              <a:defRPr sz="32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044258B-0378-10AA-972E-E327BEF5F2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482"/>
          <a:stretch/>
        </p:blipFill>
        <p:spPr>
          <a:xfrm>
            <a:off x="0" y="0"/>
            <a:ext cx="12192000" cy="311287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A1819D43-419F-7CA0-1ACC-86F3CB403BA8}"/>
              </a:ext>
            </a:extLst>
          </p:cNvPr>
          <p:cNvSpPr/>
          <p:nvPr userDrawn="1"/>
        </p:nvSpPr>
        <p:spPr>
          <a:xfrm>
            <a:off x="0" y="0"/>
            <a:ext cx="8918222" cy="3112871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16D830F-FC9B-E433-2FF5-8B024FB838CA}"/>
              </a:ext>
            </a:extLst>
          </p:cNvPr>
          <p:cNvSpPr/>
          <p:nvPr userDrawn="1"/>
        </p:nvSpPr>
        <p:spPr>
          <a:xfrm>
            <a:off x="9304809" y="811198"/>
            <a:ext cx="2500604" cy="149047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n>
                <a:noFill/>
              </a:ln>
              <a:solidFill>
                <a:srgbClr val="005D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17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29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A94E25-127B-4C48-AF96-44BA7B823777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311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A94E25-127B-4C48-AF96-44BA7B823777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5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A94E25-127B-4C48-AF96-44BA7B823777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193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8CD038-3401-4B03-AAE1-E39482C0C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B7507-21FC-402F-84E1-D5FC854D4A5B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11/02/2025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A58BCD3-F19E-4FC2-9DFF-E55B4413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BAF35C-DB94-49F8-8C79-1675E893F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16BC3C-831F-4B2D-AF66-4A09293DE279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06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04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9" r:id="rId2"/>
    <p:sldLayoutId id="2147483754" r:id="rId3"/>
    <p:sldLayoutId id="2147483770" r:id="rId4"/>
    <p:sldLayoutId id="2147483755" r:id="rId5"/>
    <p:sldLayoutId id="2147483756" r:id="rId6"/>
    <p:sldLayoutId id="2147483757" r:id="rId7"/>
    <p:sldLayoutId id="2147483758" r:id="rId8"/>
    <p:sldLayoutId id="21474837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3">
            <a:extLst>
              <a:ext uri="{FF2B5EF4-FFF2-40B4-BE49-F238E27FC236}">
                <a16:creationId xmlns:a16="http://schemas.microsoft.com/office/drawing/2014/main" id="{4C7283B5-7FD7-9E5C-F076-4A7D2114FDD4}"/>
              </a:ext>
            </a:extLst>
          </p:cNvPr>
          <p:cNvSpPr txBox="1">
            <a:spLocks/>
          </p:cNvSpPr>
          <p:nvPr/>
        </p:nvSpPr>
        <p:spPr>
          <a:xfrm>
            <a:off x="159805" y="183148"/>
            <a:ext cx="5715435" cy="2679261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SEMINARIO EQUIPO DISTRITAL 2025-2026</a:t>
            </a:r>
            <a:b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F7A81B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s-ES" b="0" i="0" u="none" strike="noStrike" kern="1200" cap="none" spc="0" normalizeH="0" baseline="0" noProof="0" dirty="0">
                <a:ln>
                  <a:noFill/>
                </a:ln>
                <a:solidFill>
                  <a:srgbClr val="F7A81B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Tarragona, 28 Feb-1 Mar 2025</a:t>
            </a:r>
            <a:endParaRPr kumimoji="0" lang="es" b="0" i="0" u="none" strike="noStrike" kern="1200" cap="none" spc="0" normalizeH="0" baseline="0" noProof="0" dirty="0">
              <a:ln>
                <a:noFill/>
              </a:ln>
              <a:solidFill>
                <a:srgbClr val="F7A81B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26F64519-54F6-59CF-3A98-FF1C472A4C1A}"/>
              </a:ext>
            </a:extLst>
          </p:cNvPr>
          <p:cNvCxnSpPr>
            <a:cxnSpLocks/>
          </p:cNvCxnSpPr>
          <p:nvPr/>
        </p:nvCxnSpPr>
        <p:spPr>
          <a:xfrm>
            <a:off x="5857680" y="542432"/>
            <a:ext cx="0" cy="196069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3">
            <a:extLst>
              <a:ext uri="{FF2B5EF4-FFF2-40B4-BE49-F238E27FC236}">
                <a16:creationId xmlns:a16="http://schemas.microsoft.com/office/drawing/2014/main" id="{34F9D783-51CE-A6C5-177B-7C58D3FDAA4E}"/>
              </a:ext>
            </a:extLst>
          </p:cNvPr>
          <p:cNvSpPr txBox="1">
            <a:spLocks/>
          </p:cNvSpPr>
          <p:nvPr/>
        </p:nvSpPr>
        <p:spPr>
          <a:xfrm>
            <a:off x="1292802" y="4481174"/>
            <a:ext cx="532014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" sz="4800" b="1" i="0" u="none" strike="noStrike" kern="1200" cap="none" spc="0" normalizeH="0" baseline="0" noProof="0" dirty="0">
              <a:ln>
                <a:noFill/>
              </a:ln>
              <a:solidFill>
                <a:srgbClr val="F7A81B"/>
              </a:solidFill>
              <a:effectLst/>
              <a:uLnTx/>
              <a:uFillTx/>
              <a:latin typeface="Frutiger 75 Black" pitchFamily="2" charset="77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AE13C1EA-0F7B-A212-DE1C-A219B5C1F3C2}"/>
              </a:ext>
            </a:extLst>
          </p:cNvPr>
          <p:cNvSpPr/>
          <p:nvPr/>
        </p:nvSpPr>
        <p:spPr>
          <a:xfrm>
            <a:off x="796687" y="5214340"/>
            <a:ext cx="1497286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3670DDF-974B-0C38-8759-895A750E4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3774927" y="3602180"/>
            <a:ext cx="4642146" cy="271338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56C6EE7-B3F0-13DF-20C3-3323C68D615B}"/>
              </a:ext>
            </a:extLst>
          </p:cNvPr>
          <p:cNvSpPr/>
          <p:nvPr/>
        </p:nvSpPr>
        <p:spPr>
          <a:xfrm>
            <a:off x="7834761" y="904694"/>
            <a:ext cx="3860800" cy="1636889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0B90A73C-0166-72C7-E2C1-2862A20ED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93491"/>
            <a:ext cx="5599561" cy="1132842"/>
          </a:xfrm>
          <a:prstGeom prst="rect">
            <a:avLst/>
          </a:prstGeom>
        </p:spPr>
        <p:txBody>
          <a:bodyPr lIns="91440" tIns="45720" rIns="91440" bIns="45720" anchor="b"/>
          <a:lstStyle/>
          <a:p>
            <a:pPr algn="l"/>
            <a:r>
              <a:rPr lang="es" sz="2800" dirty="0">
                <a:latin typeface="Open Sans"/>
                <a:ea typeface="Open Sans"/>
                <a:cs typeface="Open Sans"/>
              </a:rPr>
              <a:t>Nombre Apellido </a:t>
            </a:r>
            <a:br>
              <a:rPr lang="es" sz="2800" dirty="0">
                <a:latin typeface="Open Sans"/>
                <a:ea typeface="Open Sans"/>
                <a:cs typeface="Open Sans"/>
              </a:rPr>
            </a:br>
            <a:r>
              <a:rPr lang="es" sz="2200" b="0" dirty="0">
                <a:latin typeface="Open Sans"/>
                <a:ea typeface="Open Sans"/>
                <a:cs typeface="Open Sans"/>
              </a:rPr>
              <a:t>ASISTENTE GOBERNADOR ZONA nº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60988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CC79-2CB8-6D74-504B-D0F1030362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b"/>
          <a:lstStyle/>
          <a:p>
            <a:pPr algn="ctr"/>
            <a:r>
              <a:rPr lang="en-US" sz="4200" b="1" dirty="0">
                <a:latin typeface="Open Sans"/>
                <a:ea typeface="Open Sans"/>
                <a:cs typeface="Open Sans"/>
              </a:rPr>
              <a:t>CLUBES DE LA ZONA {Nº}</a:t>
            </a:r>
            <a:endParaRPr lang="en-US" sz="42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AA0767-4819-CB0E-55E1-C9C90091E0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452938" y="2343150"/>
            <a:ext cx="7739062" cy="3836988"/>
          </a:xfrm>
        </p:spPr>
        <p:txBody>
          <a:bodyPr/>
          <a:lstStyle/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1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2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3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4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5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6</a:t>
            </a:r>
          </a:p>
          <a:p>
            <a:pPr>
              <a:buClr>
                <a:srgbClr val="F26522"/>
              </a:buClr>
              <a:buFont typeface="Wingdings" panose="05000000000000000000" pitchFamily="2" charset="2"/>
              <a:buChar char="q"/>
            </a:pPr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Club 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5645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88F72D9A-7EB5-9BBF-DF6A-E774AF7CCC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b"/>
          <a:lstStyle/>
          <a:p>
            <a:r>
              <a:rPr lang="en-US" sz="4200" dirty="0">
                <a:latin typeface="Open Sans"/>
                <a:ea typeface="Open Sans"/>
                <a:cs typeface="Open Sans"/>
              </a:rPr>
              <a:t>METAS Y OBJETIVOS</a:t>
            </a:r>
            <a:endParaRPr lang="en-US" sz="4200" dirty="0"/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611DE7A8-FF65-5DA3-D33C-877F27EFCD7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92030641"/>
              </p:ext>
            </p:extLst>
          </p:nvPr>
        </p:nvGraphicFramePr>
        <p:xfrm>
          <a:off x="838200" y="1665848"/>
          <a:ext cx="105156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3551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2C9A2B0-1ED6-361F-4CA1-F71C606210F7}"/>
              </a:ext>
            </a:extLst>
          </p:cNvPr>
          <p:cNvSpPr txBox="1">
            <a:spLocks/>
          </p:cNvSpPr>
          <p:nvPr/>
        </p:nvSpPr>
        <p:spPr>
          <a:xfrm rot="10800000" flipV="1">
            <a:off x="618328" y="1864426"/>
            <a:ext cx="6554367" cy="409698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/>
              <a:buChar char="q"/>
              <a:tabLst/>
              <a:defRPr/>
            </a:pPr>
            <a:r>
              <a:rPr lang="es-ES" b="1" dirty="0">
                <a:latin typeface="Arial"/>
                <a:ea typeface="Open Sans"/>
                <a:cs typeface="Arial"/>
              </a:rPr>
              <a:t> 2023-2024</a:t>
            </a:r>
            <a:br>
              <a:rPr lang="es-ES" dirty="0">
                <a:latin typeface="Arial"/>
                <a:ea typeface="Open Sans"/>
                <a:cs typeface="Arial"/>
              </a:rPr>
            </a:br>
            <a:r>
              <a:rPr lang="es-ES" dirty="0">
                <a:latin typeface="Arial"/>
                <a:ea typeface="Open Sans"/>
                <a:cs typeface="Arial"/>
              </a:rPr>
              <a:t>…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s" dirty="0">
              <a:solidFill>
                <a:prstClr val="black"/>
              </a:solidFill>
              <a:latin typeface="Bahnschrift Light" panose="020B05020402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/>
              <a:buChar char="q"/>
              <a:defRPr/>
            </a:pPr>
            <a:r>
              <a:rPr lang="es" b="1" dirty="0">
                <a:latin typeface="Arial"/>
                <a:ea typeface="Open Sans"/>
                <a:cs typeface="Arial"/>
              </a:rPr>
              <a:t> 2024-2025</a:t>
            </a:r>
            <a:br>
              <a:rPr lang="es" dirty="0">
                <a:latin typeface="Arial"/>
                <a:ea typeface="Open Sans"/>
                <a:cs typeface="Arial"/>
              </a:rPr>
            </a:br>
            <a:br>
              <a:rPr lang="es" dirty="0">
                <a:latin typeface="Arial"/>
                <a:ea typeface="Open Sans"/>
                <a:cs typeface="Arial"/>
              </a:rPr>
            </a:br>
            <a:r>
              <a:rPr lang="es" dirty="0">
                <a:latin typeface="Arial"/>
                <a:ea typeface="Open Sans"/>
                <a:cs typeface="Arial"/>
              </a:rPr>
              <a:t>…</a:t>
            </a:r>
            <a:endParaRPr lang="es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Open Sans" panose="020B0606030504020204" pitchFamily="34" charset="0"/>
              <a:cs typeface="Arial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96BC17B-6D9F-051A-822A-74C08217F0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b"/>
          <a:lstStyle/>
          <a:p>
            <a:br>
              <a:rPr lang="es-ES" sz="4200"/>
            </a:br>
            <a:r>
              <a:rPr lang="es-ES" sz="4200">
                <a:latin typeface="Open Sans"/>
                <a:ea typeface="Open Sans"/>
                <a:cs typeface="Open Sans"/>
              </a:rPr>
              <a:t>LOGROS DEL COMITÉ</a:t>
            </a:r>
            <a:endParaRPr lang="es-ES" sz="4200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5" name="Imagen 4" descr="Imagen que contiene Texto&#10;&#10;Descripción generada automáticamente">
            <a:extLst>
              <a:ext uri="{FF2B5EF4-FFF2-40B4-BE49-F238E27FC236}">
                <a16:creationId xmlns:a16="http://schemas.microsoft.com/office/drawing/2014/main" id="{BFC1756B-90DE-2B55-5ED4-4F1F25471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940" y="1864426"/>
            <a:ext cx="5640135" cy="424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6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88F72D9A-7EB5-9BBF-DF6A-E774AF7CCC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b"/>
          <a:lstStyle/>
          <a:p>
            <a:r>
              <a:rPr lang="en-US" sz="4200" dirty="0">
                <a:latin typeface="Open Sans"/>
                <a:ea typeface="Open Sans"/>
                <a:cs typeface="Open Sans"/>
              </a:rPr>
              <a:t>TEMAS PENDIENTES DEL COMITÉ</a:t>
            </a:r>
            <a:endParaRPr lang="en-US" sz="4200" dirty="0"/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611DE7A8-FF65-5DA3-D33C-877F27EFCD7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03253150"/>
              </p:ext>
            </p:extLst>
          </p:nvPr>
        </p:nvGraphicFramePr>
        <p:xfrm>
          <a:off x="838200" y="160505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5489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87DDFF-7F4F-6DF1-8B7C-67179012E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3369733" y="1834134"/>
            <a:ext cx="5452533" cy="318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2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9263</TotalTime>
  <Words>87</Words>
  <Application>Microsoft Office PowerPoint</Application>
  <PresentationFormat>Panorámica</PresentationFormat>
  <Paragraphs>31</Paragraphs>
  <Slides>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Frutiger 75 Black</vt:lpstr>
      <vt:lpstr>Arial</vt:lpstr>
      <vt:lpstr>Bahnschrift Light</vt:lpstr>
      <vt:lpstr>Calibri</vt:lpstr>
      <vt:lpstr>Calibri Light</vt:lpstr>
      <vt:lpstr>Open Sans</vt:lpstr>
      <vt:lpstr>Wingdings</vt:lpstr>
      <vt:lpstr>3_Tema de Office</vt:lpstr>
      <vt:lpstr>Nombre Apellido  ASISTENTE GOBERNADOR ZONA nº</vt:lpstr>
      <vt:lpstr>CLUBES DE LA ZONA {Nº}</vt:lpstr>
      <vt:lpstr>METAS Y OBJETIVOS</vt:lpstr>
      <vt:lpstr> LOGROS DEL COMITÉ</vt:lpstr>
      <vt:lpstr>TEMAS PENDIENTES DEL COMITÉ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Ruiz FACTORIA DE APPS</dc:creator>
  <cp:lastModifiedBy>Manuel Ruiz Ortiz</cp:lastModifiedBy>
  <cp:revision>246</cp:revision>
  <cp:lastPrinted>2023-03-12T18:40:27Z</cp:lastPrinted>
  <dcterms:created xsi:type="dcterms:W3CDTF">2022-02-02T15:59:27Z</dcterms:created>
  <dcterms:modified xsi:type="dcterms:W3CDTF">2025-02-11T06:25:42Z</dcterms:modified>
</cp:coreProperties>
</file>