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theme/theme5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  <p:sldMasterId id="2147483661" r:id="rId2"/>
    <p:sldMasterId id="2147483673" r:id="rId3"/>
    <p:sldMasterId id="2147483685" r:id="rId4"/>
    <p:sldMasterId id="2147483697" r:id="rId5"/>
    <p:sldMasterId id="2147483699" r:id="rId6"/>
  </p:sldMasterIdLst>
  <p:notesMasterIdLst>
    <p:notesMasterId r:id="rId18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</p:sldIdLst>
  <p:sldSz cx="12192000" cy="6858000"/>
  <p:notesSz cx="6889750" cy="10018713"/>
  <p:embeddedFontLst>
    <p:embeddedFont>
      <p:font typeface="Open Sans" panose="020B0606030504020204" pitchFamily="34" charset="0"/>
      <p:regular r:id="rId19"/>
      <p:bold r:id="rId20"/>
      <p:italic r:id="rId21"/>
      <p:boldItalic r:id="rId2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000000"/>
          </p15:clr>
        </p15:guide>
        <p15:guide id="2" pos="2160">
          <p15:clr>
            <a:srgbClr val="000000"/>
          </p15:clr>
        </p15:guide>
      </p15:notes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6" roundtripDataSignature="AMtx7mhkMypBGBqRKWBU9JB+Onqcy2dkh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96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26" Type="http://customschemas.google.com/relationships/presentationmetadata" Target="metadata"/><Relationship Id="rId3" Type="http://schemas.openxmlformats.org/officeDocument/2006/relationships/slideMaster" Target="slideMasters/slideMaster3.xml"/><Relationship Id="rId21" Type="http://schemas.openxmlformats.org/officeDocument/2006/relationships/font" Target="fonts/font3.fntdata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font" Target="fonts/font2.fntdata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8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font" Target="fonts/font1.fntdata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font" Target="fonts/font4.fntdata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06487" y="812800"/>
            <a:ext cx="5343525" cy="40068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6787" cy="4810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279775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" name="Google Shape;6;n"/>
          <p:cNvSpPr txBox="1">
            <a:spLocks noGrp="1"/>
          </p:cNvSpPr>
          <p:nvPr>
            <p:ph type="dt" idx="10"/>
          </p:nvPr>
        </p:nvSpPr>
        <p:spPr>
          <a:xfrm>
            <a:off x="4278312" y="0"/>
            <a:ext cx="3279775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10156825"/>
            <a:ext cx="3279775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4278312" y="10156825"/>
            <a:ext cx="3279775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‹Nº›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1:notes"/>
          <p:cNvSpPr txBox="1"/>
          <p:nvPr/>
        </p:nvSpPr>
        <p:spPr>
          <a:xfrm>
            <a:off x="4278312" y="10156825"/>
            <a:ext cx="3279775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" name="Google Shape;23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10275" cy="33813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231" name="Google Shape;231;p1:notes"/>
          <p:cNvSpPr txBox="1">
            <a:spLocks noGrp="1"/>
          </p:cNvSpPr>
          <p:nvPr>
            <p:ph type="body" idx="1"/>
          </p:nvPr>
        </p:nvSpPr>
        <p:spPr>
          <a:xfrm>
            <a:off x="688975" y="4821237"/>
            <a:ext cx="5511800" cy="3944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32" name="Google Shape;232;p1:notes"/>
          <p:cNvSpPr txBox="1"/>
          <p:nvPr/>
        </p:nvSpPr>
        <p:spPr>
          <a:xfrm>
            <a:off x="3902075" y="9515475"/>
            <a:ext cx="2984500" cy="501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p16:notes"/>
          <p:cNvSpPr txBox="1">
            <a:spLocks noGrp="1"/>
          </p:cNvSpPr>
          <p:nvPr>
            <p:ph type="body" idx="1"/>
          </p:nvPr>
        </p:nvSpPr>
        <p:spPr>
          <a:xfrm>
            <a:off x="685800" y="4786312"/>
            <a:ext cx="5486400" cy="39163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34" name="Google Shape;334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2"/>
            <a:ext cx="5969000" cy="33575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17:notes"/>
          <p:cNvSpPr txBox="1"/>
          <p:nvPr/>
        </p:nvSpPr>
        <p:spPr>
          <a:xfrm>
            <a:off x="4278312" y="10156825"/>
            <a:ext cx="3279775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11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0" name="Google Shape;340;p17:notes"/>
          <p:cNvSpPr txBox="1">
            <a:spLocks noGrp="1"/>
          </p:cNvSpPr>
          <p:nvPr>
            <p:ph type="body" idx="1"/>
          </p:nvPr>
        </p:nvSpPr>
        <p:spPr>
          <a:xfrm>
            <a:off x="688975" y="4821237"/>
            <a:ext cx="5511800" cy="3944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41" name="Google Shape;341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439737" y="1252537"/>
            <a:ext cx="6010275" cy="33813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g305863ee69d_1_0:notes"/>
          <p:cNvSpPr txBox="1"/>
          <p:nvPr/>
        </p:nvSpPr>
        <p:spPr>
          <a:xfrm>
            <a:off x="4278312" y="10156825"/>
            <a:ext cx="327990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2" name="Google Shape;242;g305863ee69d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10275" cy="33813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243" name="Google Shape;243;g305863ee69d_1_0:notes"/>
          <p:cNvSpPr txBox="1">
            <a:spLocks noGrp="1"/>
          </p:cNvSpPr>
          <p:nvPr>
            <p:ph type="body" idx="1"/>
          </p:nvPr>
        </p:nvSpPr>
        <p:spPr>
          <a:xfrm>
            <a:off x="688975" y="4821237"/>
            <a:ext cx="5511900" cy="39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44" name="Google Shape;244;g305863ee69d_1_0:notes"/>
          <p:cNvSpPr txBox="1"/>
          <p:nvPr/>
        </p:nvSpPr>
        <p:spPr>
          <a:xfrm>
            <a:off x="3902075" y="9515475"/>
            <a:ext cx="2984400" cy="50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5:notes"/>
          <p:cNvSpPr txBox="1"/>
          <p:nvPr/>
        </p:nvSpPr>
        <p:spPr>
          <a:xfrm>
            <a:off x="4278312" y="10156825"/>
            <a:ext cx="3279775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" name="Google Shape;255;p5:notes"/>
          <p:cNvSpPr txBox="1">
            <a:spLocks noGrp="1"/>
          </p:cNvSpPr>
          <p:nvPr>
            <p:ph type="body" idx="1"/>
          </p:nvPr>
        </p:nvSpPr>
        <p:spPr>
          <a:xfrm>
            <a:off x="685800" y="4786312"/>
            <a:ext cx="5486400" cy="39163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56" name="Google Shape;25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2"/>
            <a:ext cx="5969000" cy="33575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g3056da2c85a_0_1:notes"/>
          <p:cNvSpPr txBox="1"/>
          <p:nvPr/>
        </p:nvSpPr>
        <p:spPr>
          <a:xfrm>
            <a:off x="4278312" y="10156825"/>
            <a:ext cx="327990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1" name="Google Shape;261;g3056da2c85a_0_1:notes"/>
          <p:cNvSpPr txBox="1">
            <a:spLocks noGrp="1"/>
          </p:cNvSpPr>
          <p:nvPr>
            <p:ph type="body" idx="1"/>
          </p:nvPr>
        </p:nvSpPr>
        <p:spPr>
          <a:xfrm>
            <a:off x="685800" y="4786312"/>
            <a:ext cx="5486400" cy="391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62" name="Google Shape;262;g3056da2c85a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2"/>
            <a:ext cx="5969100" cy="33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g305fd44f9ff_0_7:notes"/>
          <p:cNvSpPr txBox="1"/>
          <p:nvPr/>
        </p:nvSpPr>
        <p:spPr>
          <a:xfrm>
            <a:off x="4278312" y="10156825"/>
            <a:ext cx="327990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Google Shape;267;g305fd44f9ff_0_7:notes"/>
          <p:cNvSpPr txBox="1">
            <a:spLocks noGrp="1"/>
          </p:cNvSpPr>
          <p:nvPr>
            <p:ph type="body" idx="1"/>
          </p:nvPr>
        </p:nvSpPr>
        <p:spPr>
          <a:xfrm>
            <a:off x="685800" y="4786312"/>
            <a:ext cx="5486400" cy="391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68" name="Google Shape;268;g305fd44f9ff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2"/>
            <a:ext cx="5969100" cy="33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14:notes"/>
          <p:cNvSpPr txBox="1"/>
          <p:nvPr/>
        </p:nvSpPr>
        <p:spPr>
          <a:xfrm>
            <a:off x="4278312" y="10156825"/>
            <a:ext cx="3279775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6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3" name="Google Shape;273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10275" cy="33813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274" name="Google Shape;274;p14:notes"/>
          <p:cNvSpPr txBox="1">
            <a:spLocks noGrp="1"/>
          </p:cNvSpPr>
          <p:nvPr>
            <p:ph type="body" idx="1"/>
          </p:nvPr>
        </p:nvSpPr>
        <p:spPr>
          <a:xfrm>
            <a:off x="688975" y="4821237"/>
            <a:ext cx="5511800" cy="3944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75" name="Google Shape;275;p14:notes"/>
          <p:cNvSpPr txBox="1"/>
          <p:nvPr/>
        </p:nvSpPr>
        <p:spPr>
          <a:xfrm>
            <a:off x="3902075" y="9515475"/>
            <a:ext cx="2984500" cy="5032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6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9:notes"/>
          <p:cNvSpPr txBox="1"/>
          <p:nvPr/>
        </p:nvSpPr>
        <p:spPr>
          <a:xfrm>
            <a:off x="4278312" y="10156825"/>
            <a:ext cx="3279775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2" name="Google Shape;292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10275" cy="33813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293" name="Google Shape;293;p9:notes"/>
          <p:cNvSpPr txBox="1">
            <a:spLocks noGrp="1"/>
          </p:cNvSpPr>
          <p:nvPr>
            <p:ph type="body" idx="1"/>
          </p:nvPr>
        </p:nvSpPr>
        <p:spPr>
          <a:xfrm>
            <a:off x="688975" y="4821237"/>
            <a:ext cx="5511800" cy="3944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94" name="Google Shape;294;p9:notes"/>
          <p:cNvSpPr txBox="1"/>
          <p:nvPr/>
        </p:nvSpPr>
        <p:spPr>
          <a:xfrm>
            <a:off x="3902075" y="9515475"/>
            <a:ext cx="2984500" cy="501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10:notes"/>
          <p:cNvSpPr txBox="1"/>
          <p:nvPr/>
        </p:nvSpPr>
        <p:spPr>
          <a:xfrm>
            <a:off x="4278312" y="10156825"/>
            <a:ext cx="3279775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8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" name="Google Shape;305;p10:notes"/>
          <p:cNvSpPr txBox="1">
            <a:spLocks noGrp="1"/>
          </p:cNvSpPr>
          <p:nvPr>
            <p:ph type="body" idx="1"/>
          </p:nvPr>
        </p:nvSpPr>
        <p:spPr>
          <a:xfrm>
            <a:off x="688975" y="4759325"/>
            <a:ext cx="5511800" cy="450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06" name="Google Shape;306;p10:notes"/>
          <p:cNvSpPr txBox="1"/>
          <p:nvPr/>
        </p:nvSpPr>
        <p:spPr>
          <a:xfrm>
            <a:off x="3884612" y="9447212"/>
            <a:ext cx="2971800" cy="498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fld id="{00000000-1234-1234-1234-123412341234}" type="slidenum">
              <a:rPr lang="en-US"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8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7" name="Google Shape;307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62000"/>
            <a:ext cx="6678612" cy="3756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g305863ee69d_1_14:notes"/>
          <p:cNvSpPr txBox="1"/>
          <p:nvPr/>
        </p:nvSpPr>
        <p:spPr>
          <a:xfrm>
            <a:off x="4278312" y="10156825"/>
            <a:ext cx="327990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9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5" name="Google Shape;315;g305863ee69d_1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10275" cy="33813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316" name="Google Shape;316;g305863ee69d_1_14:notes"/>
          <p:cNvSpPr txBox="1">
            <a:spLocks noGrp="1"/>
          </p:cNvSpPr>
          <p:nvPr>
            <p:ph type="body" idx="1"/>
          </p:nvPr>
        </p:nvSpPr>
        <p:spPr>
          <a:xfrm>
            <a:off x="688975" y="4821237"/>
            <a:ext cx="5511900" cy="39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17" name="Google Shape;317;g305863ee69d_1_14:notes"/>
          <p:cNvSpPr txBox="1"/>
          <p:nvPr/>
        </p:nvSpPr>
        <p:spPr>
          <a:xfrm>
            <a:off x="3902075" y="9515475"/>
            <a:ext cx="2984400" cy="50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9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seño personalizado">
  <p:cSld name="Diseño personalizado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9"/>
          <p:cNvSpPr txBox="1">
            <a:spLocks noGrp="1"/>
          </p:cNvSpPr>
          <p:nvPr>
            <p:ph type="title"/>
          </p:nvPr>
        </p:nvSpPr>
        <p:spPr>
          <a:xfrm>
            <a:off x="609600" y="273050"/>
            <a:ext cx="10971213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42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42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325" rIns="0" bIns="0" anchor="t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2000"/>
              <a:buNone/>
              <a:defRPr sz="2000"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800"/>
              <a:buNone/>
              <a:defRPr sz="1800"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600"/>
              <a:buNone/>
              <a:defRPr sz="1600"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600"/>
              <a:buNone/>
              <a:defRPr sz="16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43"/>
          <p:cNvSpPr txBox="1">
            <a:spLocks noGrp="1"/>
          </p:cNvSpPr>
          <p:nvPr>
            <p:ph type="title"/>
          </p:nvPr>
        </p:nvSpPr>
        <p:spPr>
          <a:xfrm>
            <a:off x="609600" y="273050"/>
            <a:ext cx="10971212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43"/>
          <p:cNvSpPr txBox="1">
            <a:spLocks noGrp="1"/>
          </p:cNvSpPr>
          <p:nvPr>
            <p:ph type="body" idx="1"/>
          </p:nvPr>
        </p:nvSpPr>
        <p:spPr>
          <a:xfrm>
            <a:off x="609600" y="1604962"/>
            <a:ext cx="10971212" cy="452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325" rIns="0" bIns="0" anchor="t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4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4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325" rIns="0" bIns="0" anchor="t" anchorCtr="0">
            <a:noAutofit/>
          </a:bodyPr>
          <a:lstStyle>
            <a:lvl1pPr lv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45"/>
          <p:cNvSpPr txBox="1">
            <a:spLocks noGrp="1"/>
          </p:cNvSpPr>
          <p:nvPr>
            <p:ph type="title"/>
          </p:nvPr>
        </p:nvSpPr>
        <p:spPr>
          <a:xfrm rot="5400000">
            <a:off x="7818438" y="1757363"/>
            <a:ext cx="5697538" cy="3046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45"/>
          <p:cNvSpPr txBox="1">
            <a:spLocks noGrp="1"/>
          </p:cNvSpPr>
          <p:nvPr>
            <p:ph type="body" idx="1"/>
          </p:nvPr>
        </p:nvSpPr>
        <p:spPr>
          <a:xfrm rot="5400000">
            <a:off x="1647031" y="-1215231"/>
            <a:ext cx="5697538" cy="899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325" rIns="0" bIns="0" anchor="t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46"/>
          <p:cNvSpPr txBox="1">
            <a:spLocks noGrp="1"/>
          </p:cNvSpPr>
          <p:nvPr>
            <p:ph type="title"/>
          </p:nvPr>
        </p:nvSpPr>
        <p:spPr>
          <a:xfrm>
            <a:off x="0" y="431800"/>
            <a:ext cx="12190412" cy="627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46"/>
          <p:cNvSpPr txBox="1">
            <a:spLocks noGrp="1"/>
          </p:cNvSpPr>
          <p:nvPr>
            <p:ph type="body" idx="1"/>
          </p:nvPr>
        </p:nvSpPr>
        <p:spPr>
          <a:xfrm rot="5400000">
            <a:off x="3833019" y="-1618456"/>
            <a:ext cx="4524375" cy="109712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325" rIns="0" bIns="0" anchor="t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4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47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7" name="Google Shape;67;p47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325" rIns="0" bIns="0" anchor="t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200"/>
              <a:buNone/>
              <a:defRPr sz="1200"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4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48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325" rIns="0" bIns="0" anchor="t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 sz="2800"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 sz="2400"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 sz="2000"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71" name="Google Shape;71;p48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325" rIns="0" bIns="0" anchor="t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200"/>
              <a:buNone/>
              <a:defRPr sz="1200"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49"/>
          <p:cNvSpPr txBox="1">
            <a:spLocks noGrp="1"/>
          </p:cNvSpPr>
          <p:nvPr>
            <p:ph type="title"/>
          </p:nvPr>
        </p:nvSpPr>
        <p:spPr>
          <a:xfrm>
            <a:off x="0" y="431800"/>
            <a:ext cx="12190412" cy="627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50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50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325" rIns="0" bIns="0" anchor="b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77" name="Google Shape;77;p50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325" rIns="0" bIns="0" anchor="t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8" name="Google Shape;78;p50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325" rIns="0" bIns="0" anchor="b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79" name="Google Shape;79;p50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325" rIns="0" bIns="0" anchor="t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51"/>
          <p:cNvSpPr txBox="1">
            <a:spLocks noGrp="1"/>
          </p:cNvSpPr>
          <p:nvPr>
            <p:ph type="title"/>
          </p:nvPr>
        </p:nvSpPr>
        <p:spPr>
          <a:xfrm>
            <a:off x="0" y="431800"/>
            <a:ext cx="12190412" cy="627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51"/>
          <p:cNvSpPr txBox="1">
            <a:spLocks noGrp="1"/>
          </p:cNvSpPr>
          <p:nvPr>
            <p:ph type="body" idx="1"/>
          </p:nvPr>
        </p:nvSpPr>
        <p:spPr>
          <a:xfrm>
            <a:off x="609600" y="1604963"/>
            <a:ext cx="5408613" cy="452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325" rIns="0" bIns="0" anchor="t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3" name="Google Shape;83;p51"/>
          <p:cNvSpPr txBox="1">
            <a:spLocks noGrp="1"/>
          </p:cNvSpPr>
          <p:nvPr>
            <p:ph type="body" idx="2"/>
          </p:nvPr>
        </p:nvSpPr>
        <p:spPr>
          <a:xfrm>
            <a:off x="6170613" y="1604963"/>
            <a:ext cx="5410200" cy="452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325" rIns="0" bIns="0" anchor="t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52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52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325" rIns="0" bIns="0" anchor="t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2000"/>
              <a:buNone/>
              <a:defRPr sz="2000"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800"/>
              <a:buNone/>
              <a:defRPr sz="1800"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600"/>
              <a:buNone/>
              <a:defRPr sz="1600"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600"/>
              <a:buNone/>
              <a:defRPr sz="16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53"/>
          <p:cNvSpPr txBox="1">
            <a:spLocks noGrp="1"/>
          </p:cNvSpPr>
          <p:nvPr>
            <p:ph type="title"/>
          </p:nvPr>
        </p:nvSpPr>
        <p:spPr>
          <a:xfrm>
            <a:off x="0" y="431800"/>
            <a:ext cx="12190412" cy="627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53"/>
          <p:cNvSpPr txBox="1">
            <a:spLocks noGrp="1"/>
          </p:cNvSpPr>
          <p:nvPr>
            <p:ph type="body" idx="1"/>
          </p:nvPr>
        </p:nvSpPr>
        <p:spPr>
          <a:xfrm>
            <a:off x="609600" y="1604962"/>
            <a:ext cx="10971212" cy="452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325" rIns="0" bIns="0" anchor="t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5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5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325" rIns="0" bIns="0" anchor="t" anchorCtr="0">
            <a:noAutofit/>
          </a:bodyPr>
          <a:lstStyle>
            <a:lvl1pPr lv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55"/>
          <p:cNvSpPr txBox="1">
            <a:spLocks noGrp="1"/>
          </p:cNvSpPr>
          <p:nvPr>
            <p:ph type="title"/>
          </p:nvPr>
        </p:nvSpPr>
        <p:spPr>
          <a:xfrm rot="5400000">
            <a:off x="7818438" y="1757363"/>
            <a:ext cx="5697538" cy="3046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55"/>
          <p:cNvSpPr txBox="1">
            <a:spLocks noGrp="1"/>
          </p:cNvSpPr>
          <p:nvPr>
            <p:ph type="body" idx="1"/>
          </p:nvPr>
        </p:nvSpPr>
        <p:spPr>
          <a:xfrm rot="5400000">
            <a:off x="1647031" y="-1215231"/>
            <a:ext cx="5697538" cy="899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325" rIns="0" bIns="0" anchor="t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56"/>
          <p:cNvSpPr txBox="1">
            <a:spLocks noGrp="1"/>
          </p:cNvSpPr>
          <p:nvPr>
            <p:ph type="title"/>
          </p:nvPr>
        </p:nvSpPr>
        <p:spPr>
          <a:xfrm>
            <a:off x="0" y="431800"/>
            <a:ext cx="12190412" cy="627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56"/>
          <p:cNvSpPr txBox="1">
            <a:spLocks noGrp="1"/>
          </p:cNvSpPr>
          <p:nvPr>
            <p:ph type="body" idx="1"/>
          </p:nvPr>
        </p:nvSpPr>
        <p:spPr>
          <a:xfrm rot="5400000">
            <a:off x="3833019" y="-1618456"/>
            <a:ext cx="4524375" cy="109712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325" rIns="0" bIns="0" anchor="t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5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57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08" name="Google Shape;108;p57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325" rIns="0" bIns="0" anchor="t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200"/>
              <a:buNone/>
              <a:defRPr sz="1200"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5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58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325" rIns="0" bIns="0" anchor="t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 sz="2800"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 sz="2400"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 sz="2000"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12" name="Google Shape;112;p58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325" rIns="0" bIns="0" anchor="t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200"/>
              <a:buNone/>
              <a:defRPr sz="1200"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59"/>
          <p:cNvSpPr txBox="1">
            <a:spLocks noGrp="1"/>
          </p:cNvSpPr>
          <p:nvPr>
            <p:ph type="title"/>
          </p:nvPr>
        </p:nvSpPr>
        <p:spPr>
          <a:xfrm>
            <a:off x="0" y="431800"/>
            <a:ext cx="12190412" cy="627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5"/>
          <p:cNvSpPr txBox="1">
            <a:spLocks noGrp="1"/>
          </p:cNvSpPr>
          <p:nvPr>
            <p:ph type="title"/>
          </p:nvPr>
        </p:nvSpPr>
        <p:spPr>
          <a:xfrm rot="5400000">
            <a:off x="7281863" y="1830387"/>
            <a:ext cx="5856288" cy="2741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5"/>
          <p:cNvSpPr txBox="1">
            <a:spLocks noGrp="1"/>
          </p:cNvSpPr>
          <p:nvPr>
            <p:ph type="body" idx="1"/>
          </p:nvPr>
        </p:nvSpPr>
        <p:spPr>
          <a:xfrm rot="5400000">
            <a:off x="1720056" y="-837406"/>
            <a:ext cx="5856288" cy="80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325" rIns="0" bIns="0" anchor="t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60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60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325" rIns="0" bIns="0" anchor="b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18" name="Google Shape;118;p60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325" rIns="0" bIns="0" anchor="t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9" name="Google Shape;119;p60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325" rIns="0" bIns="0" anchor="b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20" name="Google Shape;120;p60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325" rIns="0" bIns="0" anchor="t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1"/>
          <p:cNvSpPr txBox="1">
            <a:spLocks noGrp="1"/>
          </p:cNvSpPr>
          <p:nvPr>
            <p:ph type="title"/>
          </p:nvPr>
        </p:nvSpPr>
        <p:spPr>
          <a:xfrm>
            <a:off x="0" y="431800"/>
            <a:ext cx="12190412" cy="627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61"/>
          <p:cNvSpPr txBox="1">
            <a:spLocks noGrp="1"/>
          </p:cNvSpPr>
          <p:nvPr>
            <p:ph type="body" idx="1"/>
          </p:nvPr>
        </p:nvSpPr>
        <p:spPr>
          <a:xfrm>
            <a:off x="609600" y="1604963"/>
            <a:ext cx="5408613" cy="452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325" rIns="0" bIns="0" anchor="t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4" name="Google Shape;124;p61"/>
          <p:cNvSpPr txBox="1">
            <a:spLocks noGrp="1"/>
          </p:cNvSpPr>
          <p:nvPr>
            <p:ph type="body" idx="2"/>
          </p:nvPr>
        </p:nvSpPr>
        <p:spPr>
          <a:xfrm>
            <a:off x="6170613" y="1604963"/>
            <a:ext cx="5410200" cy="452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325" rIns="0" bIns="0" anchor="t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62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7" name="Google Shape;127;p62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325" rIns="0" bIns="0" anchor="t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2000"/>
              <a:buNone/>
              <a:defRPr sz="2000"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800"/>
              <a:buNone/>
              <a:defRPr sz="1800"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600"/>
              <a:buNone/>
              <a:defRPr sz="1600"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600"/>
              <a:buNone/>
              <a:defRPr sz="16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63"/>
          <p:cNvSpPr txBox="1">
            <a:spLocks noGrp="1"/>
          </p:cNvSpPr>
          <p:nvPr>
            <p:ph type="title"/>
          </p:nvPr>
        </p:nvSpPr>
        <p:spPr>
          <a:xfrm>
            <a:off x="0" y="431800"/>
            <a:ext cx="12190412" cy="627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63"/>
          <p:cNvSpPr txBox="1">
            <a:spLocks noGrp="1"/>
          </p:cNvSpPr>
          <p:nvPr>
            <p:ph type="body" idx="1"/>
          </p:nvPr>
        </p:nvSpPr>
        <p:spPr>
          <a:xfrm>
            <a:off x="609600" y="1604962"/>
            <a:ext cx="10971212" cy="452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325" rIns="0" bIns="0" anchor="t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6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3" name="Google Shape;133;p6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325" rIns="0" bIns="0" anchor="t" anchorCtr="0">
            <a:noAutofit/>
          </a:bodyPr>
          <a:lstStyle>
            <a:lvl1pPr lv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8"/>
          <p:cNvSpPr txBox="1">
            <a:spLocks noGrp="1"/>
          </p:cNvSpPr>
          <p:nvPr>
            <p:ph type="title"/>
          </p:nvPr>
        </p:nvSpPr>
        <p:spPr>
          <a:xfrm>
            <a:off x="609600" y="273050"/>
            <a:ext cx="10971212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9" name="Google Shape;139;p28"/>
          <p:cNvSpPr txBox="1">
            <a:spLocks noGrp="1"/>
          </p:cNvSpPr>
          <p:nvPr>
            <p:ph type="body" idx="1"/>
          </p:nvPr>
        </p:nvSpPr>
        <p:spPr>
          <a:xfrm>
            <a:off x="609600" y="1604963"/>
            <a:ext cx="5408613" cy="452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325" rIns="0" bIns="0" anchor="t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0" name="Google Shape;140;p28"/>
          <p:cNvSpPr txBox="1">
            <a:spLocks noGrp="1"/>
          </p:cNvSpPr>
          <p:nvPr>
            <p:ph type="body" idx="2"/>
          </p:nvPr>
        </p:nvSpPr>
        <p:spPr>
          <a:xfrm>
            <a:off x="6170613" y="1604963"/>
            <a:ext cx="5410200" cy="452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325" rIns="0" bIns="0" anchor="t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85"/>
          <p:cNvSpPr txBox="1">
            <a:spLocks noGrp="1"/>
          </p:cNvSpPr>
          <p:nvPr>
            <p:ph type="title"/>
          </p:nvPr>
        </p:nvSpPr>
        <p:spPr>
          <a:xfrm rot="5400000">
            <a:off x="7281863" y="1830387"/>
            <a:ext cx="5856288" cy="2741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3" name="Google Shape;143;p85"/>
          <p:cNvSpPr txBox="1">
            <a:spLocks noGrp="1"/>
          </p:cNvSpPr>
          <p:nvPr>
            <p:ph type="body" idx="1"/>
          </p:nvPr>
        </p:nvSpPr>
        <p:spPr>
          <a:xfrm rot="5400000">
            <a:off x="1720056" y="-837406"/>
            <a:ext cx="5856288" cy="80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325" rIns="0" bIns="0" anchor="t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86"/>
          <p:cNvSpPr txBox="1">
            <a:spLocks noGrp="1"/>
          </p:cNvSpPr>
          <p:nvPr>
            <p:ph type="title"/>
          </p:nvPr>
        </p:nvSpPr>
        <p:spPr>
          <a:xfrm>
            <a:off x="609600" y="273050"/>
            <a:ext cx="10971212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6" name="Google Shape;146;p86"/>
          <p:cNvSpPr txBox="1">
            <a:spLocks noGrp="1"/>
          </p:cNvSpPr>
          <p:nvPr>
            <p:ph type="body" idx="1"/>
          </p:nvPr>
        </p:nvSpPr>
        <p:spPr>
          <a:xfrm rot="5400000">
            <a:off x="3833019" y="-1618456"/>
            <a:ext cx="4524375" cy="109712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325" rIns="0" bIns="0" anchor="t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8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9" name="Google Shape;149;p87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50" name="Google Shape;150;p87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325" rIns="0" bIns="0" anchor="t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200"/>
              <a:buNone/>
              <a:defRPr sz="1200"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8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3" name="Google Shape;153;p88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325" rIns="0" bIns="0" anchor="t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 sz="2800"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 sz="2400"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 sz="2000"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54" name="Google Shape;154;p88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325" rIns="0" bIns="0" anchor="t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200"/>
              <a:buNone/>
              <a:defRPr sz="1200"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6"/>
          <p:cNvSpPr txBox="1">
            <a:spLocks noGrp="1"/>
          </p:cNvSpPr>
          <p:nvPr>
            <p:ph type="title"/>
          </p:nvPr>
        </p:nvSpPr>
        <p:spPr>
          <a:xfrm>
            <a:off x="609600" y="273050"/>
            <a:ext cx="10971212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6"/>
          <p:cNvSpPr txBox="1">
            <a:spLocks noGrp="1"/>
          </p:cNvSpPr>
          <p:nvPr>
            <p:ph type="body" idx="1"/>
          </p:nvPr>
        </p:nvSpPr>
        <p:spPr>
          <a:xfrm rot="5400000">
            <a:off x="3833019" y="-1618456"/>
            <a:ext cx="4524375" cy="109712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325" rIns="0" bIns="0" anchor="t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90"/>
          <p:cNvSpPr txBox="1">
            <a:spLocks noGrp="1"/>
          </p:cNvSpPr>
          <p:nvPr>
            <p:ph type="title"/>
          </p:nvPr>
        </p:nvSpPr>
        <p:spPr>
          <a:xfrm>
            <a:off x="609600" y="273050"/>
            <a:ext cx="10971212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91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0" name="Google Shape;160;p91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325" rIns="0" bIns="0" anchor="b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61" name="Google Shape;161;p91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325" rIns="0" bIns="0" anchor="t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62" name="Google Shape;162;p91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325" rIns="0" bIns="0" anchor="b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63" name="Google Shape;163;p91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325" rIns="0" bIns="0" anchor="t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92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6" name="Google Shape;166;p92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325" rIns="0" bIns="0" anchor="t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2000"/>
              <a:buNone/>
              <a:defRPr sz="2000"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800"/>
              <a:buNone/>
              <a:defRPr sz="1800"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600"/>
              <a:buNone/>
              <a:defRPr sz="1600"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600"/>
              <a:buNone/>
              <a:defRPr sz="16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93"/>
          <p:cNvSpPr txBox="1">
            <a:spLocks noGrp="1"/>
          </p:cNvSpPr>
          <p:nvPr>
            <p:ph type="title"/>
          </p:nvPr>
        </p:nvSpPr>
        <p:spPr>
          <a:xfrm>
            <a:off x="609600" y="273050"/>
            <a:ext cx="10971212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9" name="Google Shape;169;p93"/>
          <p:cNvSpPr txBox="1">
            <a:spLocks noGrp="1"/>
          </p:cNvSpPr>
          <p:nvPr>
            <p:ph type="body" idx="1"/>
          </p:nvPr>
        </p:nvSpPr>
        <p:spPr>
          <a:xfrm>
            <a:off x="609600" y="1604962"/>
            <a:ext cx="10971212" cy="452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325" rIns="0" bIns="0" anchor="t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9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2" name="Google Shape;172;p9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325" rIns="0" bIns="0" anchor="t" anchorCtr="0">
            <a:noAutofit/>
          </a:bodyPr>
          <a:lstStyle>
            <a:lvl1pPr lv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5_Diapositiva de título">
  <p:cSld name="5_Diapositiva de título"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34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2997200" cy="299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75"/>
          <p:cNvSpPr txBox="1">
            <a:spLocks noGrp="1"/>
          </p:cNvSpPr>
          <p:nvPr>
            <p:ph type="title"/>
          </p:nvPr>
        </p:nvSpPr>
        <p:spPr>
          <a:xfrm rot="5400000">
            <a:off x="7281863" y="1830387"/>
            <a:ext cx="5856288" cy="2741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5" name="Google Shape;185;p75"/>
          <p:cNvSpPr txBox="1">
            <a:spLocks noGrp="1"/>
          </p:cNvSpPr>
          <p:nvPr>
            <p:ph type="body" idx="1"/>
          </p:nvPr>
        </p:nvSpPr>
        <p:spPr>
          <a:xfrm rot="5400000">
            <a:off x="1720056" y="-837406"/>
            <a:ext cx="5856288" cy="80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325" rIns="0" bIns="0" anchor="t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6" name="Google Shape;186;p75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2997200" cy="299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76"/>
          <p:cNvSpPr txBox="1">
            <a:spLocks noGrp="1"/>
          </p:cNvSpPr>
          <p:nvPr>
            <p:ph type="title"/>
          </p:nvPr>
        </p:nvSpPr>
        <p:spPr>
          <a:xfrm>
            <a:off x="609600" y="273050"/>
            <a:ext cx="10971212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9" name="Google Shape;189;p76"/>
          <p:cNvSpPr txBox="1">
            <a:spLocks noGrp="1"/>
          </p:cNvSpPr>
          <p:nvPr>
            <p:ph type="body" idx="1"/>
          </p:nvPr>
        </p:nvSpPr>
        <p:spPr>
          <a:xfrm rot="5400000">
            <a:off x="3833019" y="-1618456"/>
            <a:ext cx="4524375" cy="109712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325" rIns="0" bIns="0" anchor="t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90" name="Google Shape;190;p76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2997200" cy="299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3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7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25" name="Google Shape;25;p37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325" rIns="0" bIns="0" anchor="t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200"/>
              <a:buNone/>
              <a:defRPr sz="1200"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7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3" name="Google Shape;193;p77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94" name="Google Shape;194;p77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325" rIns="0" bIns="0" anchor="t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200"/>
              <a:buNone/>
              <a:defRPr sz="1200"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95" name="Google Shape;195;p77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2997200" cy="299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7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8" name="Google Shape;198;p78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325" rIns="0" bIns="0" anchor="t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 sz="2800"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 sz="2400"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 sz="2000"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99" name="Google Shape;199;p78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325" rIns="0" bIns="0" anchor="t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200"/>
              <a:buNone/>
              <a:defRPr sz="1200"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200" name="Google Shape;200;p78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2997200" cy="299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79"/>
          <p:cNvSpPr txBox="1">
            <a:spLocks noGrp="1"/>
          </p:cNvSpPr>
          <p:nvPr>
            <p:ph type="title"/>
          </p:nvPr>
        </p:nvSpPr>
        <p:spPr>
          <a:xfrm>
            <a:off x="609600" y="273050"/>
            <a:ext cx="10971212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3" name="Google Shape;203;p79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2997200" cy="299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80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6" name="Google Shape;206;p80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325" rIns="0" bIns="0" anchor="b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207" name="Google Shape;207;p80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325" rIns="0" bIns="0" anchor="t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8" name="Google Shape;208;p80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325" rIns="0" bIns="0" anchor="b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209" name="Google Shape;209;p80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325" rIns="0" bIns="0" anchor="t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10" name="Google Shape;210;p80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2997200" cy="299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81"/>
          <p:cNvSpPr txBox="1">
            <a:spLocks noGrp="1"/>
          </p:cNvSpPr>
          <p:nvPr>
            <p:ph type="title"/>
          </p:nvPr>
        </p:nvSpPr>
        <p:spPr>
          <a:xfrm>
            <a:off x="609600" y="273050"/>
            <a:ext cx="10971212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3" name="Google Shape;213;p81"/>
          <p:cNvSpPr txBox="1">
            <a:spLocks noGrp="1"/>
          </p:cNvSpPr>
          <p:nvPr>
            <p:ph type="body" idx="1"/>
          </p:nvPr>
        </p:nvSpPr>
        <p:spPr>
          <a:xfrm>
            <a:off x="609600" y="1604963"/>
            <a:ext cx="5408613" cy="452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325" rIns="0" bIns="0" anchor="t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14" name="Google Shape;214;p81"/>
          <p:cNvSpPr txBox="1">
            <a:spLocks noGrp="1"/>
          </p:cNvSpPr>
          <p:nvPr>
            <p:ph type="body" idx="2"/>
          </p:nvPr>
        </p:nvSpPr>
        <p:spPr>
          <a:xfrm>
            <a:off x="6170613" y="1604963"/>
            <a:ext cx="5410200" cy="452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325" rIns="0" bIns="0" anchor="t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15" name="Google Shape;215;p81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2997200" cy="299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82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8" name="Google Shape;218;p82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325" rIns="0" bIns="0" anchor="t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2000"/>
              <a:buNone/>
              <a:defRPr sz="2000"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800"/>
              <a:buNone/>
              <a:defRPr sz="1800"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600"/>
              <a:buNone/>
              <a:defRPr sz="1600"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600"/>
              <a:buNone/>
              <a:defRPr sz="16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19" name="Google Shape;219;p82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2997200" cy="299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83"/>
          <p:cNvSpPr txBox="1">
            <a:spLocks noGrp="1"/>
          </p:cNvSpPr>
          <p:nvPr>
            <p:ph type="title"/>
          </p:nvPr>
        </p:nvSpPr>
        <p:spPr>
          <a:xfrm>
            <a:off x="609600" y="273050"/>
            <a:ext cx="10971212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2" name="Google Shape;222;p83"/>
          <p:cNvSpPr txBox="1">
            <a:spLocks noGrp="1"/>
          </p:cNvSpPr>
          <p:nvPr>
            <p:ph type="body" idx="1"/>
          </p:nvPr>
        </p:nvSpPr>
        <p:spPr>
          <a:xfrm>
            <a:off x="609600" y="1604962"/>
            <a:ext cx="10971212" cy="452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325" rIns="0" bIns="0" anchor="t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23" name="Google Shape;223;p83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2997200" cy="299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8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6" name="Google Shape;226;p8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325" rIns="0" bIns="0" anchor="t" anchorCtr="0">
            <a:noAutofit/>
          </a:bodyPr>
          <a:lstStyle>
            <a:lvl1pPr lv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27" name="Google Shape;227;p84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2997200" cy="299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3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38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325" rIns="0" bIns="0" anchor="t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 sz="2800"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 sz="2400"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 sz="2000"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29" name="Google Shape;29;p38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325" rIns="0" bIns="0" anchor="t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200"/>
              <a:buNone/>
              <a:defRPr sz="1200"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39"/>
          <p:cNvSpPr txBox="1">
            <a:spLocks noGrp="1"/>
          </p:cNvSpPr>
          <p:nvPr>
            <p:ph type="title"/>
          </p:nvPr>
        </p:nvSpPr>
        <p:spPr>
          <a:xfrm>
            <a:off x="609600" y="273050"/>
            <a:ext cx="10971212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40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40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325" rIns="0" bIns="0" anchor="b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40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325" rIns="0" bIns="0" anchor="t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40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325" rIns="0" bIns="0" anchor="b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40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325" rIns="0" bIns="0" anchor="t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41"/>
          <p:cNvSpPr txBox="1">
            <a:spLocks noGrp="1"/>
          </p:cNvSpPr>
          <p:nvPr>
            <p:ph type="title"/>
          </p:nvPr>
        </p:nvSpPr>
        <p:spPr>
          <a:xfrm>
            <a:off x="609600" y="273050"/>
            <a:ext cx="10971212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41"/>
          <p:cNvSpPr txBox="1">
            <a:spLocks noGrp="1"/>
          </p:cNvSpPr>
          <p:nvPr>
            <p:ph type="body" idx="1"/>
          </p:nvPr>
        </p:nvSpPr>
        <p:spPr>
          <a:xfrm>
            <a:off x="609600" y="1604963"/>
            <a:ext cx="5408613" cy="452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325" rIns="0" bIns="0" anchor="t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41"/>
          <p:cNvSpPr txBox="1">
            <a:spLocks noGrp="1"/>
          </p:cNvSpPr>
          <p:nvPr>
            <p:ph type="body" idx="2"/>
          </p:nvPr>
        </p:nvSpPr>
        <p:spPr>
          <a:xfrm>
            <a:off x="6170613" y="1604963"/>
            <a:ext cx="5410200" cy="452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325" rIns="0" bIns="0" anchor="t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46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18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18"/>
          <p:cNvSpPr txBox="1">
            <a:spLocks noGrp="1"/>
          </p:cNvSpPr>
          <p:nvPr>
            <p:ph type="title"/>
          </p:nvPr>
        </p:nvSpPr>
        <p:spPr>
          <a:xfrm>
            <a:off x="609600" y="273050"/>
            <a:ext cx="10971212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8"/>
          <p:cNvSpPr txBox="1">
            <a:spLocks noGrp="1"/>
          </p:cNvSpPr>
          <p:nvPr>
            <p:ph type="body" idx="1"/>
          </p:nvPr>
        </p:nvSpPr>
        <p:spPr>
          <a:xfrm>
            <a:off x="609600" y="1604962"/>
            <a:ext cx="10971212" cy="452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325" rIns="0" bIns="0" anchor="t" anchorCtr="0">
            <a:noAutofit/>
          </a:bodyPr>
          <a:lstStyle>
            <a:lvl1pPr marL="457200" marR="0" lvl="0" indent="-22860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25"/>
          <p:cNvSpPr txBox="1"/>
          <p:nvPr/>
        </p:nvSpPr>
        <p:spPr>
          <a:xfrm>
            <a:off x="0" y="0"/>
            <a:ext cx="12192000" cy="1490662"/>
          </a:xfrm>
          <a:prstGeom prst="rect">
            <a:avLst/>
          </a:prstGeom>
          <a:solidFill>
            <a:srgbClr val="005DAA"/>
          </a:solidFill>
          <a:ln w="126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53;p25"/>
          <p:cNvSpPr txBox="1">
            <a:spLocks noGrp="1"/>
          </p:cNvSpPr>
          <p:nvPr>
            <p:ph type="title"/>
          </p:nvPr>
        </p:nvSpPr>
        <p:spPr>
          <a:xfrm>
            <a:off x="0" y="431800"/>
            <a:ext cx="12190412" cy="627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54" name="Google Shape;54;p25"/>
          <p:cNvPicPr preferRelativeResize="0"/>
          <p:nvPr/>
        </p:nvPicPr>
        <p:blipFill rotWithShape="1">
          <a:blip r:embed="rId13">
            <a:alphaModFix/>
          </a:blip>
          <a:srcRect r="5479"/>
          <a:stretch/>
        </p:blipFill>
        <p:spPr>
          <a:xfrm>
            <a:off x="0" y="0"/>
            <a:ext cx="12192000" cy="3113087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25"/>
          <p:cNvSpPr txBox="1"/>
          <p:nvPr/>
        </p:nvSpPr>
        <p:spPr>
          <a:xfrm>
            <a:off x="0" y="0"/>
            <a:ext cx="8918575" cy="3113087"/>
          </a:xfrm>
          <a:prstGeom prst="rect">
            <a:avLst/>
          </a:prstGeom>
          <a:solidFill>
            <a:srgbClr val="005D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56;p25"/>
          <p:cNvSpPr txBox="1">
            <a:spLocks noGrp="1"/>
          </p:cNvSpPr>
          <p:nvPr>
            <p:ph type="body" idx="1"/>
          </p:nvPr>
        </p:nvSpPr>
        <p:spPr>
          <a:xfrm>
            <a:off x="609600" y="1604962"/>
            <a:ext cx="10971212" cy="452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325" rIns="0" bIns="0" anchor="t" anchorCtr="0">
            <a:noAutofit/>
          </a:bodyPr>
          <a:lstStyle>
            <a:lvl1pPr marL="457200" marR="0" lvl="0" indent="-22860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2"/>
          <p:cNvSpPr txBox="1"/>
          <p:nvPr/>
        </p:nvSpPr>
        <p:spPr>
          <a:xfrm>
            <a:off x="0" y="0"/>
            <a:ext cx="12192000" cy="1490662"/>
          </a:xfrm>
          <a:prstGeom prst="rect">
            <a:avLst/>
          </a:prstGeom>
          <a:solidFill>
            <a:srgbClr val="005DAA"/>
          </a:solidFill>
          <a:ln w="126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22"/>
          <p:cNvSpPr txBox="1">
            <a:spLocks noGrp="1"/>
          </p:cNvSpPr>
          <p:nvPr>
            <p:ph type="title"/>
          </p:nvPr>
        </p:nvSpPr>
        <p:spPr>
          <a:xfrm>
            <a:off x="0" y="431800"/>
            <a:ext cx="12190412" cy="627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96" name="Google Shape;96;p2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234950" y="5891212"/>
            <a:ext cx="2862262" cy="836612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22"/>
          <p:cNvSpPr txBox="1">
            <a:spLocks noGrp="1"/>
          </p:cNvSpPr>
          <p:nvPr>
            <p:ph type="body" idx="1"/>
          </p:nvPr>
        </p:nvSpPr>
        <p:spPr>
          <a:xfrm>
            <a:off x="609600" y="1604962"/>
            <a:ext cx="10971212" cy="452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325" rIns="0" bIns="0" anchor="t" anchorCtr="0">
            <a:noAutofit/>
          </a:bodyPr>
          <a:lstStyle>
            <a:lvl1pPr marL="457200" marR="0" lvl="0" indent="-22860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7"/>
          <p:cNvSpPr txBox="1">
            <a:spLocks noGrp="1"/>
          </p:cNvSpPr>
          <p:nvPr>
            <p:ph type="title"/>
          </p:nvPr>
        </p:nvSpPr>
        <p:spPr>
          <a:xfrm>
            <a:off x="609600" y="273050"/>
            <a:ext cx="10971212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6" name="Google Shape;136;p27"/>
          <p:cNvSpPr txBox="1">
            <a:spLocks noGrp="1"/>
          </p:cNvSpPr>
          <p:nvPr>
            <p:ph type="body" idx="1"/>
          </p:nvPr>
        </p:nvSpPr>
        <p:spPr>
          <a:xfrm>
            <a:off x="609600" y="1604962"/>
            <a:ext cx="10971212" cy="452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325" rIns="0" bIns="0" anchor="t" anchorCtr="0">
            <a:noAutofit/>
          </a:bodyPr>
          <a:lstStyle>
            <a:lvl1pPr marL="457200" marR="0" lvl="0" indent="-22860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9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33"/>
          <p:cNvSpPr txBox="1"/>
          <p:nvPr/>
        </p:nvSpPr>
        <p:spPr>
          <a:xfrm>
            <a:off x="0" y="0"/>
            <a:ext cx="2998787" cy="299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33"/>
          <p:cNvSpPr txBox="1"/>
          <p:nvPr/>
        </p:nvSpPr>
        <p:spPr>
          <a:xfrm>
            <a:off x="0" y="0"/>
            <a:ext cx="2998787" cy="299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8" name="Google Shape;178;p33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2997200" cy="299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" name="Google Shape;179;p33"/>
          <p:cNvSpPr txBox="1">
            <a:spLocks noGrp="1"/>
          </p:cNvSpPr>
          <p:nvPr>
            <p:ph type="title"/>
          </p:nvPr>
        </p:nvSpPr>
        <p:spPr>
          <a:xfrm>
            <a:off x="609600" y="273050"/>
            <a:ext cx="10971212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0" name="Google Shape;180;p33"/>
          <p:cNvSpPr txBox="1">
            <a:spLocks noGrp="1"/>
          </p:cNvSpPr>
          <p:nvPr>
            <p:ph type="body" idx="1"/>
          </p:nvPr>
        </p:nvSpPr>
        <p:spPr>
          <a:xfrm>
            <a:off x="609600" y="1604962"/>
            <a:ext cx="10971212" cy="452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325" rIns="0" bIns="0" anchor="t" anchorCtr="0">
            <a:noAutofit/>
          </a:bodyPr>
          <a:lstStyle>
            <a:lvl1pPr marL="457200" marR="0" lvl="0" indent="-22860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4" name="Google Shape;234;p1"/>
          <p:cNvPicPr preferRelativeResize="0"/>
          <p:nvPr/>
        </p:nvPicPr>
        <p:blipFill rotWithShape="1">
          <a:blip r:embed="rId3">
            <a:alphaModFix/>
          </a:blip>
          <a:srcRect r="58033"/>
          <a:stretch/>
        </p:blipFill>
        <p:spPr>
          <a:xfrm>
            <a:off x="4151312" y="4811712"/>
            <a:ext cx="3954462" cy="1814512"/>
          </a:xfrm>
          <a:prstGeom prst="rect">
            <a:avLst/>
          </a:prstGeom>
          <a:noFill/>
          <a:ln>
            <a:noFill/>
          </a:ln>
        </p:spPr>
      </p:pic>
      <p:sp>
        <p:nvSpPr>
          <p:cNvPr id="235" name="Google Shape;235;p1"/>
          <p:cNvSpPr txBox="1"/>
          <p:nvPr/>
        </p:nvSpPr>
        <p:spPr>
          <a:xfrm>
            <a:off x="0" y="1392237"/>
            <a:ext cx="12192000" cy="628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Open Sans"/>
              <a:buNone/>
            </a:pPr>
            <a:r>
              <a:rPr lang="en-US" sz="4200" b="1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2024-2025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" name="Google Shape;236;p1"/>
          <p:cNvSpPr txBox="1"/>
          <p:nvPr/>
        </p:nvSpPr>
        <p:spPr>
          <a:xfrm>
            <a:off x="0" y="3919537"/>
            <a:ext cx="12192000" cy="628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Open Sans"/>
              <a:buNone/>
            </a:pPr>
            <a:r>
              <a:rPr lang="en-US" sz="35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TARRAGONA</a:t>
            </a:r>
            <a:r>
              <a:rPr lang="en-US" sz="35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, 26 </a:t>
            </a:r>
            <a:r>
              <a:rPr lang="en-US" sz="3500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OCTUBRE</a:t>
            </a:r>
            <a:r>
              <a:rPr lang="en-US" sz="3500" b="0" i="0" u="none" strike="noStrike" cap="none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2024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" name="Google Shape;237;p1"/>
          <p:cNvSpPr txBox="1"/>
          <p:nvPr/>
        </p:nvSpPr>
        <p:spPr>
          <a:xfrm>
            <a:off x="0" y="1965325"/>
            <a:ext cx="12192000" cy="1182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200"/>
              <a:buFont typeface="Open Sans"/>
              <a:buNone/>
            </a:pPr>
            <a:r>
              <a:rPr lang="en-US" sz="8100" b="1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SEMINARIO DISTRITAL</a:t>
            </a:r>
            <a:r>
              <a:rPr lang="en-US" sz="9200" b="1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endParaRPr sz="7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" name="Google Shape;238;p1"/>
          <p:cNvSpPr txBox="1"/>
          <p:nvPr/>
        </p:nvSpPr>
        <p:spPr>
          <a:xfrm>
            <a:off x="0" y="3051175"/>
            <a:ext cx="12192000" cy="788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Open Sans"/>
              <a:buNone/>
            </a:pPr>
            <a:r>
              <a:rPr lang="en-US" sz="60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DISTRITO 2202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9" name="Google Shape;239;p1"/>
          <p:cNvSpPr txBox="1"/>
          <p:nvPr/>
        </p:nvSpPr>
        <p:spPr>
          <a:xfrm>
            <a:off x="3721100" y="6037262"/>
            <a:ext cx="2790825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Open Sans"/>
              <a:buNone/>
            </a:pPr>
            <a:r>
              <a:rPr lang="en-US" sz="32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Distrito 2202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6" name="Google Shape;336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187700" y="1397000"/>
            <a:ext cx="5627687" cy="4735512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16"/>
          <p:cNvSpPr txBox="1"/>
          <p:nvPr/>
        </p:nvSpPr>
        <p:spPr>
          <a:xfrm>
            <a:off x="3187700" y="1397000"/>
            <a:ext cx="5627687" cy="3722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Arial"/>
              <a:buNone/>
            </a:pPr>
            <a:r>
              <a:rPr lang="en-US" sz="5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¿PREGUNTAS?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3" name="Google Shape;343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42937" y="1833562"/>
            <a:ext cx="10904537" cy="31892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g305863ee69d_1_0"/>
          <p:cNvSpPr txBox="1"/>
          <p:nvPr/>
        </p:nvSpPr>
        <p:spPr>
          <a:xfrm>
            <a:off x="290512" y="196850"/>
            <a:ext cx="5648400" cy="267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Open Sans"/>
              <a:buNone/>
            </a:pPr>
            <a:r>
              <a:rPr lang="en-US" sz="32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DISTRITO 2202</a:t>
            </a:r>
            <a:br>
              <a:rPr lang="en-US" sz="32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</a:br>
            <a:r>
              <a:rPr lang="en-US" sz="3200" b="1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SEMINARIO DISTRITAL</a:t>
            </a:r>
            <a:br>
              <a:rPr lang="en-US" sz="3200" b="1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</a:b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47" name="Google Shape;247;g305863ee69d_1_0"/>
          <p:cNvCxnSpPr/>
          <p:nvPr/>
        </p:nvCxnSpPr>
        <p:spPr>
          <a:xfrm rot="5400000">
            <a:off x="4603275" y="1641825"/>
            <a:ext cx="1960500" cy="1500"/>
          </a:xfrm>
          <a:prstGeom prst="bentConnector2">
            <a:avLst/>
          </a:prstGeom>
          <a:noFill/>
          <a:ln w="9525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48" name="Google Shape;248;g305863ee69d_1_0"/>
          <p:cNvSpPr txBox="1"/>
          <p:nvPr/>
        </p:nvSpPr>
        <p:spPr>
          <a:xfrm>
            <a:off x="1292225" y="4481512"/>
            <a:ext cx="5319600" cy="8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9" name="Google Shape;249;g305863ee69d_1_0"/>
          <p:cNvSpPr txBox="1"/>
          <p:nvPr/>
        </p:nvSpPr>
        <p:spPr>
          <a:xfrm>
            <a:off x="796925" y="5214937"/>
            <a:ext cx="1497000" cy="459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50" name="Google Shape;250;g305863ee69d_1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16025" y="3602037"/>
            <a:ext cx="9283700" cy="2713037"/>
          </a:xfrm>
          <a:prstGeom prst="rect">
            <a:avLst/>
          </a:prstGeom>
          <a:noFill/>
          <a:ln>
            <a:noFill/>
          </a:ln>
        </p:spPr>
      </p:pic>
      <p:sp>
        <p:nvSpPr>
          <p:cNvPr id="251" name="Google Shape;251;g305863ee69d_1_0"/>
          <p:cNvSpPr txBox="1"/>
          <p:nvPr/>
        </p:nvSpPr>
        <p:spPr>
          <a:xfrm>
            <a:off x="7834312" y="904875"/>
            <a:ext cx="3860700" cy="1636800"/>
          </a:xfrm>
          <a:prstGeom prst="rect">
            <a:avLst/>
          </a:prstGeom>
          <a:solidFill>
            <a:srgbClr val="005D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2" name="Google Shape;252;g305863ee69d_1_0"/>
          <p:cNvSpPr txBox="1"/>
          <p:nvPr/>
        </p:nvSpPr>
        <p:spPr>
          <a:xfrm>
            <a:off x="5857875" y="246000"/>
            <a:ext cx="6453600" cy="219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Open Sans"/>
              <a:buNone/>
            </a:pPr>
            <a:r>
              <a:rPr lang="en-US" sz="3200" b="0" i="0" u="none" strike="noStrike" cap="none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ALODIA GARCIA FRISACH</a:t>
            </a:r>
            <a:br>
              <a:rPr lang="en-US" sz="4200" b="0" i="0" u="none" strike="noStrike" cap="none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</a:br>
            <a:br>
              <a:rPr lang="en-US" sz="3000" b="0" i="0" u="none" strike="noStrike" cap="none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</a:br>
            <a:r>
              <a:rPr lang="en-US" sz="2800" b="0" i="0" u="none" strike="noStrike" cap="none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FACILITADOR DISTRITAL DE APRENDIZAJE</a:t>
            </a:r>
            <a:endParaRPr sz="1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8" name="Google Shape;258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03425" y="653650"/>
            <a:ext cx="9390400" cy="6204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4" name="Google Shape;264;g3056da2c85a_0_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7025" y="120050"/>
            <a:ext cx="10299875" cy="5743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0" name="Google Shape;270;g305fd44f9ff_0_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2400" y="152400"/>
            <a:ext cx="11887201" cy="535057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14"/>
          <p:cNvSpPr txBox="1"/>
          <p:nvPr/>
        </p:nvSpPr>
        <p:spPr>
          <a:xfrm>
            <a:off x="0" y="431800"/>
            <a:ext cx="12192000" cy="628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Open Sans"/>
              <a:buNone/>
            </a:pPr>
            <a:r>
              <a:rPr lang="en-US" sz="4200" b="1" i="0" u="none" strike="noStrike" cap="none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METAS DE FORMACIÓN EN CLUB</a:t>
            </a:r>
            <a:endParaRPr sz="1400" b="1" i="0" u="none" strike="noStrike" cap="none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78" name="Google Shape;278;p14"/>
          <p:cNvGrpSpPr/>
          <p:nvPr/>
        </p:nvGrpSpPr>
        <p:grpSpPr>
          <a:xfrm>
            <a:off x="191912" y="1674812"/>
            <a:ext cx="11542890" cy="4094162"/>
            <a:chOff x="468" y="1055"/>
            <a:chExt cx="6924" cy="2579"/>
          </a:xfrm>
        </p:grpSpPr>
        <p:sp>
          <p:nvSpPr>
            <p:cNvPr id="279" name="Google Shape;279;p14"/>
            <p:cNvSpPr txBox="1"/>
            <p:nvPr/>
          </p:nvSpPr>
          <p:spPr>
            <a:xfrm>
              <a:off x="529" y="1120"/>
              <a:ext cx="2095" cy="2514"/>
            </a:xfrm>
            <a:prstGeom prst="rect">
              <a:avLst/>
            </a:prstGeom>
            <a:solidFill>
              <a:srgbClr val="ED7D31"/>
            </a:solidFill>
            <a:ln w="12600" cap="flat" cmpd="sng">
              <a:solidFill>
                <a:srgbClr val="ED7D3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0" name="Google Shape;280;p14"/>
            <p:cNvSpPr txBox="1"/>
            <p:nvPr/>
          </p:nvSpPr>
          <p:spPr>
            <a:xfrm>
              <a:off x="468" y="2126"/>
              <a:ext cx="2337" cy="150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28675" tIns="0" rIns="328675" bIns="330100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600"/>
                <a:buFont typeface="Calibri"/>
                <a:buNone/>
              </a:pPr>
              <a:r>
                <a:rPr lang="en-US" sz="2400" b="1" i="0" u="none" strike="noStrike" cap="none" dirty="0">
                  <a:solidFill>
                    <a:schemeClr val="bg1"/>
                  </a:solidFill>
                  <a:latin typeface="Arial"/>
                  <a:ea typeface="Arial"/>
                  <a:cs typeface="Arial"/>
                  <a:sym typeface="Arial"/>
                </a:rPr>
                <a:t>CARGOS DE JUNTA</a:t>
              </a:r>
              <a:br>
                <a:rPr lang="en-US" sz="2400" b="1" i="0" u="none" strike="noStrike" cap="none" dirty="0">
                  <a:solidFill>
                    <a:schemeClr val="bg1"/>
                  </a:solidFill>
                  <a:latin typeface="Arial"/>
                  <a:ea typeface="Arial"/>
                  <a:cs typeface="Arial"/>
                  <a:sym typeface="Arial"/>
                </a:rPr>
              </a:br>
              <a:br>
                <a:rPr lang="en-US" sz="2400" b="1" i="0" u="none" strike="noStrike" cap="none" dirty="0">
                  <a:solidFill>
                    <a:schemeClr val="bg1"/>
                  </a:solidFill>
                  <a:latin typeface="Arial"/>
                  <a:ea typeface="Arial"/>
                  <a:cs typeface="Arial"/>
                  <a:sym typeface="Arial"/>
                </a:rPr>
              </a:br>
              <a:r>
                <a:rPr lang="en-US" sz="2400" b="1" i="0" u="none" strike="noStrike" cap="none" dirty="0">
                  <a:solidFill>
                    <a:schemeClr val="bg1"/>
                  </a:solidFill>
                  <a:latin typeface="Arial"/>
                  <a:ea typeface="Arial"/>
                  <a:cs typeface="Arial"/>
                  <a:sym typeface="Arial"/>
                </a:rPr>
                <a:t>COMITÉS</a:t>
              </a:r>
              <a:br>
                <a:rPr lang="en-US" sz="2400" b="1" i="0" u="none" strike="noStrike" cap="none" dirty="0">
                  <a:solidFill>
                    <a:schemeClr val="bg1"/>
                  </a:solidFill>
                  <a:latin typeface="Arial"/>
                  <a:ea typeface="Arial"/>
                  <a:cs typeface="Arial"/>
                  <a:sym typeface="Arial"/>
                </a:rPr>
              </a:br>
              <a:br>
                <a:rPr lang="en-US" sz="2400" b="1" i="0" u="none" strike="noStrike" cap="none" dirty="0">
                  <a:solidFill>
                    <a:schemeClr val="bg1"/>
                  </a:solidFill>
                  <a:latin typeface="Arial"/>
                  <a:ea typeface="Arial"/>
                  <a:cs typeface="Arial"/>
                  <a:sym typeface="Arial"/>
                </a:rPr>
              </a:br>
              <a:r>
                <a:rPr lang="en-US" sz="2400" b="1" i="0" u="none" strike="noStrike" cap="none" dirty="0">
                  <a:solidFill>
                    <a:schemeClr val="bg1"/>
                  </a:solidFill>
                  <a:latin typeface="Arial"/>
                  <a:ea typeface="Arial"/>
                  <a:cs typeface="Arial"/>
                  <a:sym typeface="Arial"/>
                </a:rPr>
                <a:t>SOCIOS</a:t>
              </a:r>
              <a:br>
                <a:rPr lang="en-US" sz="2400" b="1" i="0" u="none" strike="noStrike" cap="none" dirty="0">
                  <a:solidFill>
                    <a:schemeClr val="bg1"/>
                  </a:solidFill>
                  <a:latin typeface="Arial"/>
                  <a:ea typeface="Arial"/>
                  <a:cs typeface="Arial"/>
                  <a:sym typeface="Arial"/>
                </a:rPr>
              </a:br>
              <a:br>
                <a:rPr lang="en-US" sz="2400" b="1" i="0" u="none" strike="noStrike" cap="none" dirty="0">
                  <a:solidFill>
                    <a:schemeClr val="bg1"/>
                  </a:solidFill>
                  <a:latin typeface="Arial"/>
                  <a:ea typeface="Arial"/>
                  <a:cs typeface="Arial"/>
                  <a:sym typeface="Arial"/>
                </a:rPr>
              </a:br>
              <a:endParaRPr sz="2400" b="1" i="0" u="none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1" name="Google Shape;281;p14"/>
            <p:cNvSpPr txBox="1"/>
            <p:nvPr/>
          </p:nvSpPr>
          <p:spPr>
            <a:xfrm>
              <a:off x="529" y="1120"/>
              <a:ext cx="2095" cy="100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2" name="Google Shape;282;p14"/>
            <p:cNvSpPr txBox="1"/>
            <p:nvPr/>
          </p:nvSpPr>
          <p:spPr>
            <a:xfrm>
              <a:off x="529" y="1120"/>
              <a:ext cx="2095" cy="100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28675" tIns="165225" rIns="328675" bIns="165225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6600"/>
                <a:buFont typeface="Calibri"/>
                <a:buNone/>
              </a:pPr>
              <a:r>
                <a:rPr lang="en-US" sz="66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01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3" name="Google Shape;283;p14"/>
            <p:cNvSpPr txBox="1"/>
            <p:nvPr/>
          </p:nvSpPr>
          <p:spPr>
            <a:xfrm>
              <a:off x="2792" y="1100"/>
              <a:ext cx="2095" cy="2514"/>
            </a:xfrm>
            <a:prstGeom prst="rect">
              <a:avLst/>
            </a:prstGeom>
            <a:solidFill>
              <a:srgbClr val="C47F6E"/>
            </a:solidFill>
            <a:ln w="12600" cap="flat" cmpd="sng">
              <a:solidFill>
                <a:srgbClr val="C47F6E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4" name="Google Shape;284;p14"/>
            <p:cNvSpPr txBox="1"/>
            <p:nvPr/>
          </p:nvSpPr>
          <p:spPr>
            <a:xfrm>
              <a:off x="2792" y="2106"/>
              <a:ext cx="2095" cy="150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28675" tIns="0" rIns="328675" bIns="330100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600"/>
                <a:buFont typeface="Calibri"/>
                <a:buNone/>
              </a:pPr>
              <a:r>
                <a:rPr lang="en-US" sz="2400" b="1" i="0" u="none" strike="noStrike" cap="none" dirty="0">
                  <a:solidFill>
                    <a:schemeClr val="bg1"/>
                  </a:solidFill>
                  <a:latin typeface="Arial"/>
                  <a:ea typeface="Arial"/>
                  <a:cs typeface="Arial"/>
                  <a:sym typeface="Arial"/>
                </a:rPr>
                <a:t>SEMINARIOS</a:t>
              </a:r>
              <a:br>
                <a:rPr lang="en-US" sz="2400" b="1" i="0" u="none" strike="noStrike" cap="none" dirty="0">
                  <a:solidFill>
                    <a:schemeClr val="bg1"/>
                  </a:solidFill>
                  <a:latin typeface="Arial"/>
                  <a:ea typeface="Arial"/>
                  <a:cs typeface="Arial"/>
                  <a:sym typeface="Arial"/>
                </a:rPr>
              </a:br>
              <a:br>
                <a:rPr lang="en-US" sz="2400" b="1" i="0" u="none" strike="noStrike" cap="none" dirty="0">
                  <a:solidFill>
                    <a:schemeClr val="bg1"/>
                  </a:solidFill>
                  <a:latin typeface="Arial"/>
                  <a:ea typeface="Arial"/>
                  <a:cs typeface="Arial"/>
                  <a:sym typeface="Arial"/>
                </a:rPr>
              </a:br>
              <a:r>
                <a:rPr lang="en-US" sz="2400" b="1" i="0" u="none" strike="noStrike" cap="none" dirty="0">
                  <a:solidFill>
                    <a:schemeClr val="bg1"/>
                  </a:solidFill>
                  <a:latin typeface="Arial"/>
                  <a:ea typeface="Arial"/>
                  <a:cs typeface="Arial"/>
                  <a:sym typeface="Arial"/>
                </a:rPr>
                <a:t>TALLERES</a:t>
              </a:r>
              <a:br>
                <a:rPr lang="en-US" sz="2400" b="1" i="0" u="none" strike="noStrike" cap="none" dirty="0">
                  <a:solidFill>
                    <a:schemeClr val="bg1"/>
                  </a:solidFill>
                  <a:latin typeface="Arial"/>
                  <a:ea typeface="Arial"/>
                  <a:cs typeface="Arial"/>
                  <a:sym typeface="Arial"/>
                </a:rPr>
              </a:br>
              <a:br>
                <a:rPr lang="en-US" sz="2400" b="1" i="0" u="none" strike="noStrike" cap="none" dirty="0">
                  <a:solidFill>
                    <a:schemeClr val="bg1"/>
                  </a:solidFill>
                  <a:latin typeface="Arial"/>
                  <a:ea typeface="Arial"/>
                  <a:cs typeface="Arial"/>
                  <a:sym typeface="Arial"/>
                </a:rPr>
              </a:br>
              <a:r>
                <a:rPr lang="en-US" sz="2400" b="1" i="0" u="none" strike="noStrike" cap="none" dirty="0">
                  <a:solidFill>
                    <a:schemeClr val="bg1"/>
                  </a:solidFill>
                  <a:latin typeface="Arial"/>
                  <a:ea typeface="Arial"/>
                  <a:cs typeface="Arial"/>
                  <a:sym typeface="Arial"/>
                </a:rPr>
                <a:t>CONFERENCIAS</a:t>
              </a:r>
              <a:endParaRPr sz="2400" b="1" i="0" u="none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5" name="Google Shape;285;p14"/>
            <p:cNvSpPr txBox="1"/>
            <p:nvPr/>
          </p:nvSpPr>
          <p:spPr>
            <a:xfrm>
              <a:off x="2792" y="1120"/>
              <a:ext cx="2095" cy="100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6" name="Google Shape;286;p14"/>
            <p:cNvSpPr txBox="1"/>
            <p:nvPr/>
          </p:nvSpPr>
          <p:spPr>
            <a:xfrm>
              <a:off x="2792" y="1120"/>
              <a:ext cx="2095" cy="100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28675" tIns="165225" rIns="328675" bIns="165225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6600"/>
                <a:buFont typeface="Calibri"/>
                <a:buNone/>
              </a:pPr>
              <a:r>
                <a:rPr lang="en-US" sz="66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02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7" name="Google Shape;287;p14"/>
            <p:cNvSpPr txBox="1"/>
            <p:nvPr/>
          </p:nvSpPr>
          <p:spPr>
            <a:xfrm>
              <a:off x="5055" y="1113"/>
              <a:ext cx="2337" cy="2514"/>
            </a:xfrm>
            <a:prstGeom prst="rect">
              <a:avLst/>
            </a:prstGeom>
            <a:solidFill>
              <a:srgbClr val="A4A4A4"/>
            </a:solidFill>
            <a:ln w="12600" cap="flat" cmpd="sng">
              <a:solidFill>
                <a:srgbClr val="A4A4A4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600"/>
                <a:buFont typeface="Calibri"/>
                <a:buNone/>
              </a:pPr>
              <a:br>
                <a:rPr lang="en-US" sz="2400" b="1" i="0" u="none" strike="noStrike" cap="none" dirty="0">
                  <a:solidFill>
                    <a:schemeClr val="bg1"/>
                  </a:solidFill>
                  <a:latin typeface="Arial"/>
                  <a:ea typeface="Arial"/>
                  <a:cs typeface="Arial"/>
                  <a:sym typeface="Arial"/>
                </a:rPr>
              </a:br>
              <a:r>
                <a:rPr lang="en-US" sz="2400" b="1" i="0" u="none" strike="noStrike" cap="none" dirty="0">
                  <a:solidFill>
                    <a:schemeClr val="bg1"/>
                  </a:solidFill>
                  <a:latin typeface="Arial"/>
                  <a:ea typeface="Arial"/>
                  <a:cs typeface="Arial"/>
                  <a:sym typeface="Arial"/>
                </a:rPr>
                <a:t> EVALUACIÓN INTERNA</a:t>
              </a:r>
              <a:br>
                <a:rPr lang="en-US" sz="2400" b="1" i="0" u="none" strike="noStrike" cap="none" dirty="0">
                  <a:solidFill>
                    <a:schemeClr val="bg1"/>
                  </a:solidFill>
                  <a:latin typeface="Arial"/>
                  <a:ea typeface="Arial"/>
                  <a:cs typeface="Arial"/>
                  <a:sym typeface="Arial"/>
                </a:rPr>
              </a:br>
              <a:br>
                <a:rPr lang="en-US" sz="2400" b="1" i="0" u="none" strike="noStrike" cap="none" dirty="0">
                  <a:solidFill>
                    <a:schemeClr val="bg1"/>
                  </a:solidFill>
                  <a:latin typeface="Arial"/>
                  <a:ea typeface="Arial"/>
                  <a:cs typeface="Arial"/>
                  <a:sym typeface="Arial"/>
                </a:rPr>
              </a:br>
              <a:r>
                <a:rPr lang="en-US" sz="2400" b="1" i="0" u="none" strike="noStrike" cap="none" dirty="0">
                  <a:solidFill>
                    <a:schemeClr val="bg1"/>
                  </a:solidFill>
                  <a:latin typeface="Arial"/>
                  <a:ea typeface="Arial"/>
                  <a:cs typeface="Arial"/>
                  <a:sym typeface="Arial"/>
                </a:rPr>
                <a:t> OBJETIVOS Y METAS</a:t>
              </a:r>
              <a:endParaRPr sz="2400" b="1" i="0" u="none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8" name="Google Shape;288;p14"/>
            <p:cNvSpPr txBox="1"/>
            <p:nvPr/>
          </p:nvSpPr>
          <p:spPr>
            <a:xfrm>
              <a:off x="5056" y="1120"/>
              <a:ext cx="2095" cy="100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9" name="Google Shape;289;p14"/>
            <p:cNvSpPr txBox="1"/>
            <p:nvPr/>
          </p:nvSpPr>
          <p:spPr>
            <a:xfrm>
              <a:off x="5056" y="1055"/>
              <a:ext cx="2095" cy="110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28675" tIns="165225" rIns="328675" bIns="165225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6600"/>
                <a:buFont typeface="Calibri"/>
                <a:buNone/>
              </a:pPr>
              <a:r>
                <a:rPr lang="en-US" sz="6600" b="0" i="0" u="none" strike="noStrike" cap="none" dirty="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03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9"/>
          <p:cNvSpPr txBox="1"/>
          <p:nvPr/>
        </p:nvSpPr>
        <p:spPr>
          <a:xfrm>
            <a:off x="290512" y="196850"/>
            <a:ext cx="5648325" cy="2678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Open Sans"/>
              <a:buNone/>
            </a:pPr>
            <a:r>
              <a:rPr lang="en-US" sz="32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DISTRITO 2202</a:t>
            </a:r>
            <a:br>
              <a:rPr lang="en-US" sz="32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</a:br>
            <a:r>
              <a:rPr lang="en-US" sz="3200" b="1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SEMINARIO DISTRITAL</a:t>
            </a:r>
            <a:br>
              <a:rPr lang="en-US" sz="3200" b="1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</a:b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97" name="Google Shape;297;p9"/>
          <p:cNvCxnSpPr/>
          <p:nvPr/>
        </p:nvCxnSpPr>
        <p:spPr>
          <a:xfrm rot="5400000">
            <a:off x="4975300" y="1522425"/>
            <a:ext cx="1960500" cy="1500"/>
          </a:xfrm>
          <a:prstGeom prst="bentConnector2">
            <a:avLst/>
          </a:prstGeom>
          <a:noFill/>
          <a:ln w="9525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98" name="Google Shape;298;p9"/>
          <p:cNvSpPr txBox="1"/>
          <p:nvPr/>
        </p:nvSpPr>
        <p:spPr>
          <a:xfrm>
            <a:off x="1292225" y="4481512"/>
            <a:ext cx="5319712" cy="820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9" name="Google Shape;299;p9"/>
          <p:cNvSpPr txBox="1"/>
          <p:nvPr/>
        </p:nvSpPr>
        <p:spPr>
          <a:xfrm>
            <a:off x="796925" y="5214937"/>
            <a:ext cx="1497012" cy="4603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00" name="Google Shape;300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16025" y="3602037"/>
            <a:ext cx="9283700" cy="2713037"/>
          </a:xfrm>
          <a:prstGeom prst="rect">
            <a:avLst/>
          </a:prstGeom>
          <a:noFill/>
          <a:ln>
            <a:noFill/>
          </a:ln>
        </p:spPr>
      </p:pic>
      <p:sp>
        <p:nvSpPr>
          <p:cNvPr id="301" name="Google Shape;301;p9"/>
          <p:cNvSpPr txBox="1"/>
          <p:nvPr/>
        </p:nvSpPr>
        <p:spPr>
          <a:xfrm>
            <a:off x="7834312" y="904875"/>
            <a:ext cx="3860800" cy="1636712"/>
          </a:xfrm>
          <a:prstGeom prst="rect">
            <a:avLst/>
          </a:prstGeom>
          <a:solidFill>
            <a:srgbClr val="005D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" name="Google Shape;302;p9"/>
          <p:cNvSpPr txBox="1"/>
          <p:nvPr/>
        </p:nvSpPr>
        <p:spPr>
          <a:xfrm>
            <a:off x="6316649" y="542925"/>
            <a:ext cx="5875200" cy="1285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Open Sans"/>
              <a:buNone/>
            </a:pPr>
            <a:r>
              <a:rPr lang="en-US" sz="4200" b="0" i="0" u="none" strike="noStrike" cap="none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EJEMPLOS PRÁCTICOS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10"/>
          <p:cNvSpPr txBox="1"/>
          <p:nvPr/>
        </p:nvSpPr>
        <p:spPr>
          <a:xfrm>
            <a:off x="3886200" y="0"/>
            <a:ext cx="7875587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0" name="Google Shape;310;p10"/>
          <p:cNvSpPr txBox="1"/>
          <p:nvPr/>
        </p:nvSpPr>
        <p:spPr>
          <a:xfrm>
            <a:off x="463550" y="0"/>
            <a:ext cx="2994025" cy="685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1" name="Google Shape;311;p10"/>
          <p:cNvSpPr txBox="1">
            <a:spLocks noGrp="1"/>
          </p:cNvSpPr>
          <p:nvPr>
            <p:ph type="body" idx="1"/>
          </p:nvPr>
        </p:nvSpPr>
        <p:spPr>
          <a:xfrm>
            <a:off x="1094350" y="813225"/>
            <a:ext cx="10242000" cy="480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8500" rIns="0" bIns="0" anchor="t" anchorCtr="0">
            <a:noAutofit/>
          </a:bodyPr>
          <a:lstStyle/>
          <a:p>
            <a:pPr marL="342900" lvl="0" indent="0" algn="l" rtl="0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SzPts val="1400"/>
              <a:buNone/>
            </a:pPr>
            <a:r>
              <a:rPr lang="en-US" sz="2300">
                <a:solidFill>
                  <a:srgbClr val="262626"/>
                </a:solidFill>
              </a:rPr>
              <a:t>Rotary International es una organización global de clubes de servicio que reúne a personas de diversas profesiones y antecedentes con el objetivo de hacer el bien en sus comunidades y en el mundo.  </a:t>
            </a:r>
            <a:br>
              <a:rPr lang="en-US" sz="2300">
                <a:solidFill>
                  <a:srgbClr val="262626"/>
                </a:solidFill>
              </a:rPr>
            </a:br>
            <a:br>
              <a:rPr lang="en-US" sz="2300">
                <a:solidFill>
                  <a:srgbClr val="262626"/>
                </a:solidFill>
              </a:rPr>
            </a:br>
            <a:r>
              <a:rPr lang="en-US" sz="2300">
                <a:solidFill>
                  <a:srgbClr val="262626"/>
                </a:solidFill>
              </a:rPr>
              <a:t>Fundada en 1905, Rotary se centra en principios como la amistad, la ética y el servicio a los demás. Los rotarios trabajan en proyectos que abordan problemas como la pobreza, la educación, la salud y la paz. </a:t>
            </a:r>
            <a:br>
              <a:rPr lang="en-US" sz="2300">
                <a:solidFill>
                  <a:srgbClr val="262626"/>
                </a:solidFill>
              </a:rPr>
            </a:br>
            <a:br>
              <a:rPr lang="en-US" sz="2300">
                <a:solidFill>
                  <a:srgbClr val="262626"/>
                </a:solidFill>
              </a:rPr>
            </a:br>
            <a:r>
              <a:rPr lang="en-US" sz="2300">
                <a:solidFill>
                  <a:srgbClr val="262626"/>
                </a:solidFill>
              </a:rPr>
              <a:t>Además, promueven la comprensión internacional y la buena voluntad a través de intercambios culturales y programas de desarrollo. ¡Es una gran manera de conectar con otros y hacer una diferencia positiva!</a:t>
            </a:r>
            <a:endParaRPr sz="1600"/>
          </a:p>
        </p:txBody>
      </p:sp>
      <p:pic>
        <p:nvPicPr>
          <p:cNvPr id="312" name="Google Shape;312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6125" y="5737075"/>
            <a:ext cx="3488874" cy="10196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g305863ee69d_1_14"/>
          <p:cNvSpPr txBox="1"/>
          <p:nvPr/>
        </p:nvSpPr>
        <p:spPr>
          <a:xfrm>
            <a:off x="0" y="431800"/>
            <a:ext cx="12192000" cy="6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Open Sans"/>
              <a:buNone/>
            </a:pPr>
            <a:r>
              <a:rPr lang="en-US" sz="4200" b="1" i="0" u="none" strike="noStrike" cap="none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¿CÓMO DARNOS A CONOCER?</a:t>
            </a:r>
            <a:endParaRPr sz="1400" b="1" i="0" u="none" strike="noStrike" cap="none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20" name="Google Shape;320;g305863ee69d_1_14"/>
          <p:cNvGrpSpPr/>
          <p:nvPr/>
        </p:nvGrpSpPr>
        <p:grpSpPr>
          <a:xfrm>
            <a:off x="839787" y="1746249"/>
            <a:ext cx="10520363" cy="4010024"/>
            <a:chOff x="529" y="1100"/>
            <a:chExt cx="6627" cy="2526"/>
          </a:xfrm>
        </p:grpSpPr>
        <p:sp>
          <p:nvSpPr>
            <p:cNvPr id="321" name="Google Shape;321;g305863ee69d_1_14"/>
            <p:cNvSpPr txBox="1"/>
            <p:nvPr/>
          </p:nvSpPr>
          <p:spPr>
            <a:xfrm>
              <a:off x="529" y="1120"/>
              <a:ext cx="2100" cy="2400"/>
            </a:xfrm>
            <a:prstGeom prst="rect">
              <a:avLst/>
            </a:prstGeom>
            <a:solidFill>
              <a:srgbClr val="ED7D31"/>
            </a:solidFill>
            <a:ln w="12600" cap="flat" cmpd="sng">
              <a:solidFill>
                <a:srgbClr val="ED7D3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2" name="Google Shape;322;g305863ee69d_1_14"/>
            <p:cNvSpPr txBox="1"/>
            <p:nvPr/>
          </p:nvSpPr>
          <p:spPr>
            <a:xfrm>
              <a:off x="529" y="2126"/>
              <a:ext cx="2100" cy="1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28675" tIns="0" rIns="328675" bIns="330100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600"/>
                <a:buFont typeface="Calibri"/>
                <a:buNone/>
              </a:pPr>
              <a:endParaRPr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600"/>
                <a:buFont typeface="Calibri"/>
                <a:buNone/>
              </a:pPr>
              <a:r>
                <a:rPr lang="en-US" sz="1600" b="1" i="0" u="none" strike="noStrike" cap="none" dirty="0">
                  <a:solidFill>
                    <a:schemeClr val="tx1"/>
                  </a:solidFill>
                  <a:latin typeface="Arial"/>
                  <a:ea typeface="Arial"/>
                  <a:cs typeface="Arial"/>
                  <a:sym typeface="Arial"/>
                </a:rPr>
                <a:t>REDES SOCIALES</a:t>
              </a:r>
              <a:br>
                <a:rPr lang="en-US" sz="1600" b="1" i="0" u="none" strike="noStrike" cap="none" dirty="0">
                  <a:solidFill>
                    <a:schemeClr val="tx1"/>
                  </a:solidFill>
                  <a:latin typeface="Arial"/>
                  <a:ea typeface="Arial"/>
                  <a:cs typeface="Arial"/>
                  <a:sym typeface="Arial"/>
                </a:rPr>
              </a:br>
              <a:endParaRPr sz="1600" b="1" i="0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600"/>
                <a:buFont typeface="Calibri"/>
                <a:buNone/>
              </a:pPr>
              <a:r>
                <a:rPr lang="en-US" sz="1600" b="1" i="0" u="none" strike="noStrike" cap="none" dirty="0">
                  <a:solidFill>
                    <a:schemeClr val="tx1"/>
                  </a:solidFill>
                  <a:latin typeface="Arial"/>
                  <a:ea typeface="Arial"/>
                  <a:cs typeface="Arial"/>
                  <a:sym typeface="Arial"/>
                </a:rPr>
                <a:t>DIVULGACIÓN</a:t>
              </a:r>
              <a:br>
                <a:rPr lang="en-US" sz="1600" b="1" i="0" u="none" strike="noStrike" cap="none" dirty="0">
                  <a:solidFill>
                    <a:schemeClr val="tx1"/>
                  </a:solidFill>
                  <a:latin typeface="Arial"/>
                  <a:ea typeface="Arial"/>
                  <a:cs typeface="Arial"/>
                  <a:sym typeface="Arial"/>
                </a:rPr>
              </a:br>
              <a:br>
                <a:rPr lang="en-US" sz="1600" b="1" i="0" u="none" strike="noStrike" cap="none" dirty="0">
                  <a:solidFill>
                    <a:schemeClr val="tx1"/>
                  </a:solidFill>
                  <a:latin typeface="Arial"/>
                  <a:ea typeface="Arial"/>
                  <a:cs typeface="Arial"/>
                  <a:sym typeface="Arial"/>
                </a:rPr>
              </a:br>
              <a:r>
                <a:rPr lang="en-US" sz="1600" b="1" i="0" u="none" strike="noStrike" cap="none" dirty="0">
                  <a:solidFill>
                    <a:schemeClr val="tx1"/>
                  </a:solidFill>
                  <a:latin typeface="Arial"/>
                  <a:ea typeface="Arial"/>
                  <a:cs typeface="Arial"/>
                  <a:sym typeface="Arial"/>
                </a:rPr>
                <a:t>BOLETINES/BLOGS</a:t>
              </a:r>
              <a:br>
                <a:rPr lang="en-US" sz="1400" b="1" i="0" u="none" strike="noStrike" cap="none" dirty="0">
                  <a:solidFill>
                    <a:schemeClr val="tx1"/>
                  </a:solidFill>
                  <a:latin typeface="Arial"/>
                  <a:ea typeface="Arial"/>
                  <a:cs typeface="Arial"/>
                  <a:sym typeface="Arial"/>
                </a:rPr>
              </a:br>
              <a:br>
                <a:rPr lang="en-US" sz="1400" b="1" i="0" u="none" strike="noStrike" cap="none" dirty="0">
                  <a:solidFill>
                    <a:schemeClr val="tx1"/>
                  </a:solidFill>
                  <a:latin typeface="Arial"/>
                  <a:ea typeface="Arial"/>
                  <a:cs typeface="Arial"/>
                  <a:sym typeface="Arial"/>
                </a:rPr>
              </a:br>
              <a:br>
                <a:rPr lang="en-US" sz="1400" b="1" i="0" u="none" strike="noStrike" cap="none" dirty="0">
                  <a:solidFill>
                    <a:schemeClr val="bg1"/>
                  </a:solidFill>
                  <a:latin typeface="Arial"/>
                  <a:ea typeface="Arial"/>
                  <a:cs typeface="Arial"/>
                  <a:sym typeface="Arial"/>
                </a:rPr>
              </a:br>
              <a:br>
                <a:rPr lang="en-US" sz="1400" b="1" i="0" u="none" strike="noStrike" cap="none" dirty="0">
                  <a:solidFill>
                    <a:schemeClr val="bg1"/>
                  </a:solidFill>
                  <a:latin typeface="Arial"/>
                  <a:ea typeface="Arial"/>
                  <a:cs typeface="Arial"/>
                  <a:sym typeface="Arial"/>
                </a:rPr>
              </a:br>
              <a:endParaRPr sz="1400" b="1" i="0" u="none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3" name="Google Shape;323;g305863ee69d_1_14"/>
            <p:cNvSpPr txBox="1"/>
            <p:nvPr/>
          </p:nvSpPr>
          <p:spPr>
            <a:xfrm>
              <a:off x="529" y="1120"/>
              <a:ext cx="2100" cy="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4" name="Google Shape;324;g305863ee69d_1_14"/>
            <p:cNvSpPr txBox="1"/>
            <p:nvPr/>
          </p:nvSpPr>
          <p:spPr>
            <a:xfrm>
              <a:off x="529" y="1120"/>
              <a:ext cx="2100" cy="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28675" tIns="165225" rIns="328675" bIns="165225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6600"/>
                <a:buFont typeface="Calibri"/>
                <a:buNone/>
              </a:pPr>
              <a:r>
                <a:rPr lang="en-US" sz="40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01</a:t>
              </a:r>
              <a:r>
                <a:rPr lang="en-US" sz="66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US" sz="24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COMITÉ COMUNICACIÓN</a:t>
              </a:r>
              <a:endParaRPr sz="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5" name="Google Shape;325;g305863ee69d_1_14"/>
            <p:cNvSpPr txBox="1"/>
            <p:nvPr/>
          </p:nvSpPr>
          <p:spPr>
            <a:xfrm>
              <a:off x="2792" y="1100"/>
              <a:ext cx="2100" cy="2400"/>
            </a:xfrm>
            <a:prstGeom prst="rect">
              <a:avLst/>
            </a:prstGeom>
            <a:solidFill>
              <a:srgbClr val="C47F6E"/>
            </a:solidFill>
            <a:ln w="12600" cap="flat" cmpd="sng">
              <a:solidFill>
                <a:srgbClr val="C47F6E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6" name="Google Shape;326;g305863ee69d_1_14"/>
            <p:cNvSpPr txBox="1"/>
            <p:nvPr/>
          </p:nvSpPr>
          <p:spPr>
            <a:xfrm>
              <a:off x="2792" y="2106"/>
              <a:ext cx="2100" cy="1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28675" tIns="0" rIns="328675" bIns="330100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600"/>
                <a:buFont typeface="Calibri"/>
                <a:buNone/>
              </a:pPr>
              <a:endParaRPr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600"/>
                <a:buFont typeface="Calibri"/>
                <a:buNone/>
              </a:pPr>
              <a:r>
                <a:rPr lang="en-US" sz="1600" b="1" i="0" u="none" strike="noStrike" cap="none" dirty="0">
                  <a:solidFill>
                    <a:schemeClr val="tx1"/>
                  </a:solidFill>
                  <a:latin typeface="Arial"/>
                  <a:ea typeface="Arial"/>
                  <a:cs typeface="Arial"/>
                  <a:sym typeface="Arial"/>
                </a:rPr>
                <a:t>EVENTOS/CONFERENCIAS ABIERTOS AL PÚBLICO</a:t>
              </a:r>
              <a:endParaRPr sz="1600" b="1" i="0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600"/>
                <a:buFont typeface="Calibri"/>
                <a:buNone/>
              </a:pPr>
              <a:endParaRPr sz="1600" b="1" i="0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600"/>
                <a:buFont typeface="Calibri"/>
                <a:buNone/>
              </a:pPr>
              <a:r>
                <a:rPr lang="en-US" sz="1600" b="1" i="0" u="none" strike="noStrike" cap="none" dirty="0">
                  <a:solidFill>
                    <a:schemeClr val="tx1"/>
                  </a:solidFill>
                  <a:latin typeface="Arial"/>
                  <a:ea typeface="Arial"/>
                  <a:cs typeface="Arial"/>
                  <a:sym typeface="Arial"/>
                </a:rPr>
                <a:t>CHARLAS EN UNIVERSIDADES</a:t>
              </a:r>
              <a:endParaRPr sz="1600" b="1" i="0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600"/>
                <a:buFont typeface="Calibri"/>
                <a:buNone/>
              </a:pPr>
              <a:endParaRPr sz="1600" b="1" i="0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600"/>
                <a:buFont typeface="Calibri"/>
                <a:buNone/>
              </a:pPr>
              <a:r>
                <a:rPr lang="en-US" sz="1600" b="1" i="0" u="none" strike="noStrike" cap="none" dirty="0">
                  <a:solidFill>
                    <a:schemeClr val="tx1"/>
                  </a:solidFill>
                  <a:latin typeface="Arial"/>
                  <a:ea typeface="Arial"/>
                  <a:cs typeface="Arial"/>
                  <a:sym typeface="Arial"/>
                </a:rPr>
                <a:t>CHARLAS EN ENTIDADES LOCALES</a:t>
              </a:r>
              <a:endParaRPr sz="1600" b="1" i="0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7" name="Google Shape;327;g305863ee69d_1_14"/>
            <p:cNvSpPr txBox="1"/>
            <p:nvPr/>
          </p:nvSpPr>
          <p:spPr>
            <a:xfrm>
              <a:off x="2792" y="1120"/>
              <a:ext cx="2100" cy="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8" name="Google Shape;328;g305863ee69d_1_14"/>
            <p:cNvSpPr txBox="1"/>
            <p:nvPr/>
          </p:nvSpPr>
          <p:spPr>
            <a:xfrm>
              <a:off x="2792" y="1120"/>
              <a:ext cx="2100" cy="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28675" tIns="165225" rIns="328675" bIns="165225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6600"/>
                <a:buFont typeface="Calibri"/>
                <a:buNone/>
              </a:pPr>
              <a:r>
                <a:rPr lang="en-US" sz="40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02</a:t>
              </a:r>
              <a:r>
                <a:rPr lang="en-US" sz="66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US" sz="24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COMITÉ PROYECTOS</a:t>
              </a:r>
              <a:endPara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9" name="Google Shape;329;g305863ee69d_1_14"/>
            <p:cNvSpPr txBox="1"/>
            <p:nvPr/>
          </p:nvSpPr>
          <p:spPr>
            <a:xfrm>
              <a:off x="5056" y="1120"/>
              <a:ext cx="2100" cy="2400"/>
            </a:xfrm>
            <a:prstGeom prst="rect">
              <a:avLst/>
            </a:prstGeom>
            <a:solidFill>
              <a:srgbClr val="A4A4A4"/>
            </a:solidFill>
            <a:ln w="12600" cap="flat" cmpd="sng">
              <a:solidFill>
                <a:srgbClr val="A4A4A4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600"/>
                <a:buFont typeface="Calibri"/>
                <a:buNone/>
              </a:pPr>
              <a:br>
                <a:rPr lang="en-US" sz="140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</a:br>
              <a:br>
                <a:rPr lang="en-US" sz="140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</a:br>
              <a:br>
                <a:rPr lang="en-US" sz="140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</a:br>
              <a:endParaRPr sz="1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600"/>
                <a:buFont typeface="Calibri"/>
                <a:buNone/>
              </a:pPr>
              <a:endParaRPr sz="1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600"/>
                <a:buFont typeface="Calibri"/>
                <a:buNone/>
              </a:pPr>
              <a:endParaRPr sz="1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600"/>
                <a:buFont typeface="Calibri"/>
                <a:buNone/>
              </a:pPr>
              <a:endParaRPr sz="1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600"/>
                <a:buFont typeface="Calibri"/>
                <a:buNone/>
              </a:pPr>
              <a:r>
                <a:rPr lang="en-US" sz="1600" b="1" i="0" u="none" strike="noStrike" cap="none" dirty="0">
                  <a:solidFill>
                    <a:schemeClr val="tx1"/>
                  </a:solidFill>
                  <a:latin typeface="Arial"/>
                  <a:ea typeface="Arial"/>
                  <a:cs typeface="Arial"/>
                  <a:sym typeface="Arial"/>
                </a:rPr>
                <a:t>PROGRAMAS DE JUVENTUD</a:t>
              </a:r>
              <a:br>
                <a:rPr lang="en-US" sz="1600" b="1" i="0" u="none" strike="noStrike" cap="none" dirty="0">
                  <a:solidFill>
                    <a:schemeClr val="tx1"/>
                  </a:solidFill>
                  <a:latin typeface="Arial"/>
                  <a:ea typeface="Arial"/>
                  <a:cs typeface="Arial"/>
                  <a:sym typeface="Arial"/>
                </a:rPr>
              </a:br>
              <a:br>
                <a:rPr lang="en-US" sz="1600" b="1" i="0" u="none" strike="noStrike" cap="none" dirty="0">
                  <a:solidFill>
                    <a:schemeClr val="tx1"/>
                  </a:solidFill>
                  <a:latin typeface="Arial"/>
                  <a:ea typeface="Arial"/>
                  <a:cs typeface="Arial"/>
                  <a:sym typeface="Arial"/>
                </a:rPr>
              </a:br>
              <a:r>
                <a:rPr lang="en-US" sz="1600" b="1" i="0" u="none" strike="noStrike" cap="none" dirty="0">
                  <a:solidFill>
                    <a:schemeClr val="tx1"/>
                  </a:solidFill>
                  <a:latin typeface="Arial"/>
                  <a:ea typeface="Arial"/>
                  <a:cs typeface="Arial"/>
                  <a:sym typeface="Arial"/>
                </a:rPr>
                <a:t>MEDIO AMBIENTE</a:t>
              </a:r>
              <a:endParaRPr sz="1600" b="1" i="0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600"/>
                <a:buFont typeface="Calibri"/>
                <a:buNone/>
              </a:pPr>
              <a:endParaRPr sz="1600" b="1" i="0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600"/>
                <a:buFont typeface="Calibri"/>
                <a:buNone/>
              </a:pPr>
              <a:endParaRPr sz="1600" b="1" i="0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600"/>
                <a:buFont typeface="Calibri"/>
                <a:buNone/>
              </a:pPr>
              <a:r>
                <a:rPr lang="en-US" sz="1600" b="1" i="0" u="none" strike="noStrike" cap="none" dirty="0">
                  <a:solidFill>
                    <a:schemeClr val="tx1"/>
                  </a:solidFill>
                  <a:latin typeface="Arial"/>
                  <a:ea typeface="Arial"/>
                  <a:cs typeface="Arial"/>
                  <a:sym typeface="Arial"/>
                </a:rPr>
                <a:t>IMPACTO EN LA SOCIEDAD</a:t>
              </a:r>
              <a:br>
                <a:rPr lang="en-US" sz="1400" b="1" i="0" u="none" strike="noStrike" cap="none" dirty="0">
                  <a:solidFill>
                    <a:schemeClr val="tx1"/>
                  </a:solidFill>
                  <a:latin typeface="Arial"/>
                  <a:ea typeface="Arial"/>
                  <a:cs typeface="Arial"/>
                  <a:sym typeface="Arial"/>
                </a:rPr>
              </a:br>
              <a:br>
                <a:rPr lang="en-US" sz="1400" b="1" i="0" u="none" strike="noStrike" cap="none" dirty="0">
                  <a:solidFill>
                    <a:schemeClr val="tx1"/>
                  </a:solidFill>
                  <a:latin typeface="Arial"/>
                  <a:ea typeface="Arial"/>
                  <a:cs typeface="Arial"/>
                  <a:sym typeface="Arial"/>
                </a:rPr>
              </a:br>
              <a:endParaRPr sz="1800" b="1" i="0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0" name="Google Shape;330;g305863ee69d_1_14"/>
            <p:cNvSpPr txBox="1"/>
            <p:nvPr/>
          </p:nvSpPr>
          <p:spPr>
            <a:xfrm>
              <a:off x="5056" y="1120"/>
              <a:ext cx="2100" cy="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1" name="Google Shape;331;g305863ee69d_1_14"/>
            <p:cNvSpPr txBox="1"/>
            <p:nvPr/>
          </p:nvSpPr>
          <p:spPr>
            <a:xfrm>
              <a:off x="5055" y="1206"/>
              <a:ext cx="2100" cy="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28675" tIns="165225" rIns="328675" bIns="165225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6600"/>
                <a:buFont typeface="Calibri"/>
                <a:buNone/>
              </a:pPr>
              <a:r>
                <a:rPr lang="en-US" sz="40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03</a:t>
              </a:r>
              <a:r>
                <a:rPr lang="en-US" sz="24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 JUVENTUD Y NUEVOS SOCIOS</a:t>
              </a:r>
              <a:endPara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Tema de Office">
  <a:themeElements>
    <a:clrScheme name="Tema d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Tema d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Tema d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Tema d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Tema de Office">
  <a:themeElements>
    <a:clrScheme name="Tema d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266</Words>
  <Application>Microsoft Office PowerPoint</Application>
  <PresentationFormat>Panorámica</PresentationFormat>
  <Paragraphs>56</Paragraphs>
  <Slides>11</Slides>
  <Notes>11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6</vt:i4>
      </vt:variant>
      <vt:variant>
        <vt:lpstr>Títulos de diapositiva</vt:lpstr>
      </vt:variant>
      <vt:variant>
        <vt:i4>11</vt:i4>
      </vt:variant>
    </vt:vector>
  </HeadingPairs>
  <TitlesOfParts>
    <vt:vector size="21" baseType="lpstr">
      <vt:lpstr>Open Sans</vt:lpstr>
      <vt:lpstr>Arial</vt:lpstr>
      <vt:lpstr>Calibri</vt:lpstr>
      <vt:lpstr>Times New Roman</vt:lpstr>
      <vt:lpstr>Tema de Office</vt:lpstr>
      <vt:lpstr>Tema de Office</vt:lpstr>
      <vt:lpstr>Tema de Office</vt:lpstr>
      <vt:lpstr>Tema de Office</vt:lpstr>
      <vt:lpstr>4_Tema de Office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Manuel Ruiz Ortiz</cp:lastModifiedBy>
  <cp:revision>3</cp:revision>
  <dcterms:created xsi:type="dcterms:W3CDTF">1601-01-01T00:00:00Z</dcterms:created>
  <dcterms:modified xsi:type="dcterms:W3CDTF">2024-10-20T13:09:12Z</dcterms:modified>
</cp:coreProperties>
</file>