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3" r:id="rId2"/>
    <p:sldMasterId id="2147483651" r:id="rId3"/>
    <p:sldMasterId id="2147483654" r:id="rId4"/>
    <p:sldMasterId id="2147483660" r:id="rId5"/>
    <p:sldMasterId id="2147483697" r:id="rId6"/>
  </p:sldMasterIdLst>
  <p:notesMasterIdLst>
    <p:notesMasterId r:id="rId18"/>
  </p:notesMasterIdLst>
  <p:handoutMasterIdLst>
    <p:handoutMasterId r:id="rId19"/>
  </p:handoutMasterIdLst>
  <p:sldIdLst>
    <p:sldId id="357" r:id="rId7"/>
    <p:sldId id="1116" r:id="rId8"/>
    <p:sldId id="1121" r:id="rId9"/>
    <p:sldId id="1130" r:id="rId10"/>
    <p:sldId id="1129" r:id="rId11"/>
    <p:sldId id="1128" r:id="rId12"/>
    <p:sldId id="1127" r:id="rId13"/>
    <p:sldId id="1131" r:id="rId14"/>
    <p:sldId id="1124" r:id="rId15"/>
    <p:sldId id="1126" r:id="rId16"/>
    <p:sldId id="1123" r:id="rId17"/>
  </p:sldIdLst>
  <p:sldSz cx="12192000" cy="6858000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B0"/>
    <a:srgbClr val="7A1A7C"/>
    <a:srgbClr val="901F93"/>
    <a:srgbClr val="F2C9F3"/>
    <a:srgbClr val="ACABA9"/>
    <a:srgbClr val="BEBDBB"/>
    <a:srgbClr val="CF31D3"/>
    <a:srgbClr val="D95ADC"/>
    <a:srgbClr val="009031"/>
    <a:srgbClr val="931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58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5B7D0-F2B1-4C54-9E65-E95D11EE43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7F11947C-C09B-4B50-9D62-DF42867CE720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3200" noProof="0" dirty="0"/>
            <a:t>Intercambio</a:t>
          </a:r>
          <a:r>
            <a:rPr lang="en-GB" sz="3200" dirty="0"/>
            <a:t> </a:t>
          </a:r>
          <a:br>
            <a:rPr lang="en-GB" sz="3200" dirty="0"/>
          </a:br>
          <a:r>
            <a:rPr lang="en-GB" sz="3200" dirty="0"/>
            <a:t>Cultural</a:t>
          </a:r>
        </a:p>
      </dgm:t>
    </dgm:pt>
    <dgm:pt modelId="{0CC507CE-8FAD-466D-B51E-89FDEC3D1DF4}" type="parTrans" cxnId="{CFD2736B-B987-4DA1-BF51-E7741D3D2E0F}">
      <dgm:prSet/>
      <dgm:spPr/>
      <dgm:t>
        <a:bodyPr/>
        <a:lstStyle/>
        <a:p>
          <a:endParaRPr lang="en-GB"/>
        </a:p>
      </dgm:t>
    </dgm:pt>
    <dgm:pt modelId="{DC363339-A0CF-4F16-8A9F-FA4B79A6E316}" type="sibTrans" cxnId="{CFD2736B-B987-4DA1-BF51-E7741D3D2E0F}">
      <dgm:prSet/>
      <dgm:spPr/>
      <dgm:t>
        <a:bodyPr/>
        <a:lstStyle/>
        <a:p>
          <a:endParaRPr lang="en-GB"/>
        </a:p>
      </dgm:t>
    </dgm:pt>
    <dgm:pt modelId="{198B21BA-6675-49CB-98BE-2E00C82F66EB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3200" noProof="0" dirty="0"/>
            <a:t>Intercambio</a:t>
          </a:r>
          <a:br>
            <a:rPr lang="es-ES" sz="3200" noProof="0" dirty="0"/>
          </a:br>
          <a:r>
            <a:rPr lang="es-ES" sz="3200" noProof="0" dirty="0"/>
            <a:t>de Servicio</a:t>
          </a:r>
        </a:p>
      </dgm:t>
    </dgm:pt>
    <dgm:pt modelId="{C8B426B4-43CA-482B-AE7F-F5D139798831}" type="parTrans" cxnId="{B090AE6F-D523-4A2F-ADCF-E2657355A0E0}">
      <dgm:prSet/>
      <dgm:spPr/>
      <dgm:t>
        <a:bodyPr/>
        <a:lstStyle/>
        <a:p>
          <a:endParaRPr lang="en-GB"/>
        </a:p>
      </dgm:t>
    </dgm:pt>
    <dgm:pt modelId="{4346BA36-736F-4804-9D30-18A6EF08CF49}" type="sibTrans" cxnId="{B090AE6F-D523-4A2F-ADCF-E2657355A0E0}">
      <dgm:prSet/>
      <dgm:spPr/>
      <dgm:t>
        <a:bodyPr/>
        <a:lstStyle/>
        <a:p>
          <a:endParaRPr lang="en-GB"/>
        </a:p>
      </dgm:t>
    </dgm:pt>
    <dgm:pt modelId="{1ABB7EDF-7951-4334-901D-77F4DFBC0633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3200" noProof="0" dirty="0"/>
            <a:t>Intercambio</a:t>
          </a:r>
          <a:r>
            <a:rPr lang="en-GB" sz="3200" dirty="0"/>
            <a:t> </a:t>
          </a:r>
          <a:r>
            <a:rPr lang="en-GB" sz="3200" dirty="0" err="1"/>
            <a:t>Profesional</a:t>
          </a:r>
          <a:endParaRPr lang="en-GB" sz="3200" dirty="0"/>
        </a:p>
      </dgm:t>
    </dgm:pt>
    <dgm:pt modelId="{0DFDAE7D-BDC2-469E-A82F-196A60AA83E6}" type="parTrans" cxnId="{E9B7FE9B-7EDF-4FCA-8F57-D41A34461789}">
      <dgm:prSet/>
      <dgm:spPr/>
      <dgm:t>
        <a:bodyPr/>
        <a:lstStyle/>
        <a:p>
          <a:endParaRPr lang="en-GB"/>
        </a:p>
      </dgm:t>
    </dgm:pt>
    <dgm:pt modelId="{D416FF36-5D92-452A-B760-68C201CD663C}" type="sibTrans" cxnId="{E9B7FE9B-7EDF-4FCA-8F57-D41A34461789}">
      <dgm:prSet/>
      <dgm:spPr/>
      <dgm:t>
        <a:bodyPr/>
        <a:lstStyle/>
        <a:p>
          <a:endParaRPr lang="en-GB"/>
        </a:p>
      </dgm:t>
    </dgm:pt>
    <dgm:pt modelId="{C82A9DE3-0EC3-485C-9C04-78CC914D6878}">
      <dgm:prSet phldrT="[Text]" custT="1"/>
      <dgm:spPr>
        <a:solidFill>
          <a:schemeClr val="bg1">
            <a:alpha val="60000"/>
          </a:schemeClr>
        </a:solidFill>
      </dgm:spPr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Comparte y descubre la cultura y tradiciones de otro país</a:t>
          </a:r>
          <a:endParaRPr lang="en-GB" sz="2200" kern="120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E94F2A11-08B5-435A-8EDC-841CF599CC68}" type="parTrans" cxnId="{63E55B42-47B0-4583-A06E-7B9C776698EC}">
      <dgm:prSet/>
      <dgm:spPr/>
      <dgm:t>
        <a:bodyPr/>
        <a:lstStyle/>
        <a:p>
          <a:endParaRPr lang="en-GB"/>
        </a:p>
      </dgm:t>
    </dgm:pt>
    <dgm:pt modelId="{44DEAE4A-CA7F-41EB-86D6-DA2A28179387}" type="sibTrans" cxnId="{63E55B42-47B0-4583-A06E-7B9C776698EC}">
      <dgm:prSet/>
      <dgm:spPr/>
      <dgm:t>
        <a:bodyPr/>
        <a:lstStyle/>
        <a:p>
          <a:endParaRPr lang="en-GB"/>
        </a:p>
      </dgm:t>
    </dgm:pt>
    <dgm:pt modelId="{1551E8A5-7C87-493D-AC93-8EBDE5609C1C}">
      <dgm:prSet phldrT="[Text]"/>
      <dgm:spPr>
        <a:solidFill>
          <a:schemeClr val="bg1">
            <a:alpha val="60000"/>
          </a:schemeClr>
        </a:solidFill>
      </dgm:spPr>
      <dgm:t>
        <a:bodyPr/>
        <a:lstStyle/>
        <a:p>
          <a:r>
            <a:rPr lang="es-ES" dirty="0">
              <a:solidFill>
                <a:srgbClr val="0037B0"/>
              </a:solidFill>
            </a:rPr>
            <a:t>Intercambia ideas y proyectos </a:t>
          </a:r>
          <a:endParaRPr lang="en-GB" dirty="0">
            <a:solidFill>
              <a:srgbClr val="0037B0"/>
            </a:solidFill>
          </a:endParaRPr>
        </a:p>
      </dgm:t>
    </dgm:pt>
    <dgm:pt modelId="{8C0C4272-6F9A-46E3-8DE4-C330FDA1B398}" type="parTrans" cxnId="{2DA1F51A-62D8-478F-AFE5-540DA77C724F}">
      <dgm:prSet/>
      <dgm:spPr/>
      <dgm:t>
        <a:bodyPr/>
        <a:lstStyle/>
        <a:p>
          <a:endParaRPr lang="en-GB"/>
        </a:p>
      </dgm:t>
    </dgm:pt>
    <dgm:pt modelId="{D8BC6712-DCEB-447C-9419-DDBA74B6A496}" type="sibTrans" cxnId="{2DA1F51A-62D8-478F-AFE5-540DA77C724F}">
      <dgm:prSet/>
      <dgm:spPr/>
      <dgm:t>
        <a:bodyPr/>
        <a:lstStyle/>
        <a:p>
          <a:endParaRPr lang="en-GB"/>
        </a:p>
      </dgm:t>
    </dgm:pt>
    <dgm:pt modelId="{C53083FC-0D09-4C24-B592-476D9CC7C7D1}">
      <dgm:prSet phldrT="[Text]" custT="1"/>
      <dgm:spPr>
        <a:solidFill>
          <a:schemeClr val="bg1">
            <a:alpha val="60000"/>
          </a:schemeClr>
        </a:solidFill>
      </dgm:spPr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Intercambia experiencias y conocimientos con profesionales de tú sector en otros países</a:t>
          </a:r>
          <a:endParaRPr lang="en-GB" sz="2200" kern="120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29CC1F79-F291-480D-880F-C530DCDC4F82}" type="parTrans" cxnId="{8350A210-12BC-4FBC-907F-325565F3A291}">
      <dgm:prSet/>
      <dgm:spPr/>
      <dgm:t>
        <a:bodyPr/>
        <a:lstStyle/>
        <a:p>
          <a:endParaRPr lang="en-GB"/>
        </a:p>
      </dgm:t>
    </dgm:pt>
    <dgm:pt modelId="{17A4A501-D3E9-4672-9960-97062EC93119}" type="sibTrans" cxnId="{8350A210-12BC-4FBC-907F-325565F3A291}">
      <dgm:prSet/>
      <dgm:spPr/>
      <dgm:t>
        <a:bodyPr/>
        <a:lstStyle/>
        <a:p>
          <a:endParaRPr lang="en-GB"/>
        </a:p>
      </dgm:t>
    </dgm:pt>
    <dgm:pt modelId="{C75DC2D2-541B-41A6-A4C0-AA28E1E12E2F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r>
            <a:rPr lang="es-ES" dirty="0">
              <a:solidFill>
                <a:srgbClr val="0037B0"/>
              </a:solidFill>
            </a:rPr>
            <a:t>Consigue Subvenciones Globales para desarrollar proyectos de servicio en ambos países </a:t>
          </a:r>
          <a:endParaRPr lang="en-GB" dirty="0">
            <a:solidFill>
              <a:srgbClr val="0037B0"/>
            </a:solidFill>
          </a:endParaRPr>
        </a:p>
      </dgm:t>
    </dgm:pt>
    <dgm:pt modelId="{480A4362-3786-4684-A8E7-7C905BBCABD8}" type="parTrans" cxnId="{E05D60A2-573A-4259-8BF3-D8C4949D0A06}">
      <dgm:prSet/>
      <dgm:spPr/>
      <dgm:t>
        <a:bodyPr/>
        <a:lstStyle/>
        <a:p>
          <a:endParaRPr lang="en-GB"/>
        </a:p>
      </dgm:t>
    </dgm:pt>
    <dgm:pt modelId="{03172332-562B-4412-994B-DD8814955DA4}" type="sibTrans" cxnId="{E05D60A2-573A-4259-8BF3-D8C4949D0A06}">
      <dgm:prSet/>
      <dgm:spPr/>
      <dgm:t>
        <a:bodyPr/>
        <a:lstStyle/>
        <a:p>
          <a:endParaRPr lang="en-GB"/>
        </a:p>
      </dgm:t>
    </dgm:pt>
    <dgm:pt modelId="{45D048E4-147E-443B-824E-BEE71E769CDB}">
      <dgm:prSet phldrT="[Text]" custT="1"/>
      <dgm:spPr>
        <a:solidFill>
          <a:schemeClr val="bg1">
            <a:alpha val="60000"/>
          </a:schemeClr>
        </a:solidFill>
      </dgm:spPr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Primeros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pasos para </a:t>
          </a: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nuevos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hermanamientos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9CF6D663-3F28-41F6-A962-AACB9EB31E0B}" type="parTrans" cxnId="{722E0C41-0C08-4B0D-9FEA-235C9B47F8CE}">
      <dgm:prSet/>
      <dgm:spPr/>
      <dgm:t>
        <a:bodyPr/>
        <a:lstStyle/>
        <a:p>
          <a:endParaRPr lang="en-GB"/>
        </a:p>
      </dgm:t>
    </dgm:pt>
    <dgm:pt modelId="{F3B14F02-E657-40F7-B10D-2E765C417CBD}" type="sibTrans" cxnId="{722E0C41-0C08-4B0D-9FEA-235C9B47F8CE}">
      <dgm:prSet/>
      <dgm:spPr/>
      <dgm:t>
        <a:bodyPr/>
        <a:lstStyle/>
        <a:p>
          <a:endParaRPr lang="en-GB"/>
        </a:p>
      </dgm:t>
    </dgm:pt>
    <dgm:pt modelId="{F6A2DECD-6D42-4241-94E9-CE5176AC497B}">
      <dgm:prSet phldrT="[Text]" custT="1"/>
      <dgm:spPr>
        <a:solidFill>
          <a:schemeClr val="bg1">
            <a:alpha val="60000"/>
          </a:schemeClr>
        </a:solidFill>
      </dgm:spPr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Extiente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tu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red </a:t>
          </a: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profesional</a:t>
          </a:r>
          <a:endParaRPr lang="en-GB" sz="2200" kern="120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9720E044-CD67-4F6C-871B-A3724D83F82F}" type="parTrans" cxnId="{002190A5-98C4-4F00-BFBD-72DE46413F66}">
      <dgm:prSet/>
      <dgm:spPr/>
      <dgm:t>
        <a:bodyPr/>
        <a:lstStyle/>
        <a:p>
          <a:endParaRPr lang="en-GB"/>
        </a:p>
      </dgm:t>
    </dgm:pt>
    <dgm:pt modelId="{A165D1D0-3C74-4972-ABC3-D6B953D54632}" type="sibTrans" cxnId="{002190A5-98C4-4F00-BFBD-72DE46413F66}">
      <dgm:prSet/>
      <dgm:spPr/>
      <dgm:t>
        <a:bodyPr/>
        <a:lstStyle/>
        <a:p>
          <a:endParaRPr lang="en-GB"/>
        </a:p>
      </dgm:t>
    </dgm:pt>
    <dgm:pt modelId="{4E0DD61A-938F-458B-A517-52304034EEF9}" type="pres">
      <dgm:prSet presAssocID="{E8F5B7D0-F2B1-4C54-9E65-E95D11EE4386}" presName="Name0" presStyleCnt="0">
        <dgm:presLayoutVars>
          <dgm:dir/>
          <dgm:animLvl val="lvl"/>
          <dgm:resizeHandles val="exact"/>
        </dgm:presLayoutVars>
      </dgm:prSet>
      <dgm:spPr/>
    </dgm:pt>
    <dgm:pt modelId="{2E88C383-3EDF-4430-BACF-E2A9BF9E5E84}" type="pres">
      <dgm:prSet presAssocID="{7F11947C-C09B-4B50-9D62-DF42867CE720}" presName="linNode" presStyleCnt="0"/>
      <dgm:spPr/>
    </dgm:pt>
    <dgm:pt modelId="{B191869E-A239-47ED-A8B7-EABB78B4B6A6}" type="pres">
      <dgm:prSet presAssocID="{7F11947C-C09B-4B50-9D62-DF42867CE72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2F3A594-5F92-4A91-8C27-23B37B38A54E}" type="pres">
      <dgm:prSet presAssocID="{7F11947C-C09B-4B50-9D62-DF42867CE720}" presName="descendantText" presStyleLbl="alignAccFollowNode1" presStyleIdx="0" presStyleCnt="3">
        <dgm:presLayoutVars>
          <dgm:bulletEnabled val="1"/>
        </dgm:presLayoutVars>
      </dgm:prSet>
      <dgm:spPr/>
    </dgm:pt>
    <dgm:pt modelId="{3FEB523C-438A-4744-AAA3-F96336465662}" type="pres">
      <dgm:prSet presAssocID="{DC363339-A0CF-4F16-8A9F-FA4B79A6E316}" presName="sp" presStyleCnt="0"/>
      <dgm:spPr/>
    </dgm:pt>
    <dgm:pt modelId="{967BE788-68C3-4D2C-80B0-C8A466F02370}" type="pres">
      <dgm:prSet presAssocID="{198B21BA-6675-49CB-98BE-2E00C82F66EB}" presName="linNode" presStyleCnt="0"/>
      <dgm:spPr/>
    </dgm:pt>
    <dgm:pt modelId="{1761CF99-E2BE-41CB-857B-C0DE7C6800A1}" type="pres">
      <dgm:prSet presAssocID="{198B21BA-6675-49CB-98BE-2E00C82F66E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540B71F-D4D5-4B49-86CE-B15737D0A4B6}" type="pres">
      <dgm:prSet presAssocID="{198B21BA-6675-49CB-98BE-2E00C82F66EB}" presName="descendantText" presStyleLbl="alignAccFollowNode1" presStyleIdx="1" presStyleCnt="3">
        <dgm:presLayoutVars>
          <dgm:bulletEnabled val="1"/>
        </dgm:presLayoutVars>
      </dgm:prSet>
      <dgm:spPr/>
    </dgm:pt>
    <dgm:pt modelId="{873D543D-5FFF-4227-BD4B-5F03FFA86364}" type="pres">
      <dgm:prSet presAssocID="{4346BA36-736F-4804-9D30-18A6EF08CF49}" presName="sp" presStyleCnt="0"/>
      <dgm:spPr/>
    </dgm:pt>
    <dgm:pt modelId="{DF067FDF-EF53-4C72-93BE-3F3F1B5DB79B}" type="pres">
      <dgm:prSet presAssocID="{1ABB7EDF-7951-4334-901D-77F4DFBC0633}" presName="linNode" presStyleCnt="0"/>
      <dgm:spPr/>
    </dgm:pt>
    <dgm:pt modelId="{31C176E7-3CAD-46FC-A76E-520BC2B767CA}" type="pres">
      <dgm:prSet presAssocID="{1ABB7EDF-7951-4334-901D-77F4DFBC063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82B916E-1024-42E8-8374-0974E82E66DA}" type="pres">
      <dgm:prSet presAssocID="{1ABB7EDF-7951-4334-901D-77F4DFBC063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3C4B704-7763-42AA-B135-2055747A45F0}" type="presOf" srcId="{C53083FC-0D09-4C24-B592-476D9CC7C7D1}" destId="{882B916E-1024-42E8-8374-0974E82E66DA}" srcOrd="0" destOrd="0" presId="urn:microsoft.com/office/officeart/2005/8/layout/vList5"/>
    <dgm:cxn modelId="{F3797F10-EAE2-4E97-9F30-B1A15A6C66FF}" type="presOf" srcId="{7F11947C-C09B-4B50-9D62-DF42867CE720}" destId="{B191869E-A239-47ED-A8B7-EABB78B4B6A6}" srcOrd="0" destOrd="0" presId="urn:microsoft.com/office/officeart/2005/8/layout/vList5"/>
    <dgm:cxn modelId="{8350A210-12BC-4FBC-907F-325565F3A291}" srcId="{1ABB7EDF-7951-4334-901D-77F4DFBC0633}" destId="{C53083FC-0D09-4C24-B592-476D9CC7C7D1}" srcOrd="0" destOrd="0" parTransId="{29CC1F79-F291-480D-880F-C530DCDC4F82}" sibTransId="{17A4A501-D3E9-4672-9960-97062EC93119}"/>
    <dgm:cxn modelId="{3AE84215-0054-4E0A-85C7-9DDE2C19DE3E}" type="presOf" srcId="{198B21BA-6675-49CB-98BE-2E00C82F66EB}" destId="{1761CF99-E2BE-41CB-857B-C0DE7C6800A1}" srcOrd="0" destOrd="0" presId="urn:microsoft.com/office/officeart/2005/8/layout/vList5"/>
    <dgm:cxn modelId="{2DA1F51A-62D8-478F-AFE5-540DA77C724F}" srcId="{198B21BA-6675-49CB-98BE-2E00C82F66EB}" destId="{1551E8A5-7C87-493D-AC93-8EBDE5609C1C}" srcOrd="0" destOrd="0" parTransId="{8C0C4272-6F9A-46E3-8DE4-C330FDA1B398}" sibTransId="{D8BC6712-DCEB-447C-9419-DDBA74B6A496}"/>
    <dgm:cxn modelId="{5CB4F360-E320-4327-9E8E-E49E944F5371}" type="presOf" srcId="{1ABB7EDF-7951-4334-901D-77F4DFBC0633}" destId="{31C176E7-3CAD-46FC-A76E-520BC2B767CA}" srcOrd="0" destOrd="0" presId="urn:microsoft.com/office/officeart/2005/8/layout/vList5"/>
    <dgm:cxn modelId="{722E0C41-0C08-4B0D-9FEA-235C9B47F8CE}" srcId="{7F11947C-C09B-4B50-9D62-DF42867CE720}" destId="{45D048E4-147E-443B-824E-BEE71E769CDB}" srcOrd="1" destOrd="0" parTransId="{9CF6D663-3F28-41F6-A962-AACB9EB31E0B}" sibTransId="{F3B14F02-E657-40F7-B10D-2E765C417CBD}"/>
    <dgm:cxn modelId="{63E55B42-47B0-4583-A06E-7B9C776698EC}" srcId="{7F11947C-C09B-4B50-9D62-DF42867CE720}" destId="{C82A9DE3-0EC3-485C-9C04-78CC914D6878}" srcOrd="0" destOrd="0" parTransId="{E94F2A11-08B5-435A-8EDC-841CF599CC68}" sibTransId="{44DEAE4A-CA7F-41EB-86D6-DA2A28179387}"/>
    <dgm:cxn modelId="{E64CF565-4B3A-4542-A676-18CF509F4B93}" type="presOf" srcId="{C82A9DE3-0EC3-485C-9C04-78CC914D6878}" destId="{82F3A594-5F92-4A91-8C27-23B37B38A54E}" srcOrd="0" destOrd="0" presId="urn:microsoft.com/office/officeart/2005/8/layout/vList5"/>
    <dgm:cxn modelId="{CFD2736B-B987-4DA1-BF51-E7741D3D2E0F}" srcId="{E8F5B7D0-F2B1-4C54-9E65-E95D11EE4386}" destId="{7F11947C-C09B-4B50-9D62-DF42867CE720}" srcOrd="0" destOrd="0" parTransId="{0CC507CE-8FAD-466D-B51E-89FDEC3D1DF4}" sibTransId="{DC363339-A0CF-4F16-8A9F-FA4B79A6E316}"/>
    <dgm:cxn modelId="{B090AE6F-D523-4A2F-ADCF-E2657355A0E0}" srcId="{E8F5B7D0-F2B1-4C54-9E65-E95D11EE4386}" destId="{198B21BA-6675-49CB-98BE-2E00C82F66EB}" srcOrd="1" destOrd="0" parTransId="{C8B426B4-43CA-482B-AE7F-F5D139798831}" sibTransId="{4346BA36-736F-4804-9D30-18A6EF08CF49}"/>
    <dgm:cxn modelId="{639D5071-3DA9-464A-A15F-561F9E3AA4DE}" type="presOf" srcId="{45D048E4-147E-443B-824E-BEE71E769CDB}" destId="{82F3A594-5F92-4A91-8C27-23B37B38A54E}" srcOrd="0" destOrd="1" presId="urn:microsoft.com/office/officeart/2005/8/layout/vList5"/>
    <dgm:cxn modelId="{13FC917D-29DF-415D-A90E-CD28DB752AA3}" type="presOf" srcId="{F6A2DECD-6D42-4241-94E9-CE5176AC497B}" destId="{882B916E-1024-42E8-8374-0974E82E66DA}" srcOrd="0" destOrd="1" presId="urn:microsoft.com/office/officeart/2005/8/layout/vList5"/>
    <dgm:cxn modelId="{0CC66392-E2CA-4759-A0FB-06434441C5C8}" type="presOf" srcId="{C75DC2D2-541B-41A6-A4C0-AA28E1E12E2F}" destId="{B540B71F-D4D5-4B49-86CE-B15737D0A4B6}" srcOrd="0" destOrd="1" presId="urn:microsoft.com/office/officeart/2005/8/layout/vList5"/>
    <dgm:cxn modelId="{E9B7FE9B-7EDF-4FCA-8F57-D41A34461789}" srcId="{E8F5B7D0-F2B1-4C54-9E65-E95D11EE4386}" destId="{1ABB7EDF-7951-4334-901D-77F4DFBC0633}" srcOrd="2" destOrd="0" parTransId="{0DFDAE7D-BDC2-469E-A82F-196A60AA83E6}" sibTransId="{D416FF36-5D92-452A-B760-68C201CD663C}"/>
    <dgm:cxn modelId="{E05D60A2-573A-4259-8BF3-D8C4949D0A06}" srcId="{198B21BA-6675-49CB-98BE-2E00C82F66EB}" destId="{C75DC2D2-541B-41A6-A4C0-AA28E1E12E2F}" srcOrd="1" destOrd="0" parTransId="{480A4362-3786-4684-A8E7-7C905BBCABD8}" sibTransId="{03172332-562B-4412-994B-DD8814955DA4}"/>
    <dgm:cxn modelId="{002190A5-98C4-4F00-BFBD-72DE46413F66}" srcId="{1ABB7EDF-7951-4334-901D-77F4DFBC0633}" destId="{F6A2DECD-6D42-4241-94E9-CE5176AC497B}" srcOrd="1" destOrd="0" parTransId="{9720E044-CD67-4F6C-871B-A3724D83F82F}" sibTransId="{A165D1D0-3C74-4972-ABC3-D6B953D54632}"/>
    <dgm:cxn modelId="{9FF8D1AD-ADB2-48E9-A2EE-F8FCD0B939D4}" type="presOf" srcId="{E8F5B7D0-F2B1-4C54-9E65-E95D11EE4386}" destId="{4E0DD61A-938F-458B-A517-52304034EEF9}" srcOrd="0" destOrd="0" presId="urn:microsoft.com/office/officeart/2005/8/layout/vList5"/>
    <dgm:cxn modelId="{7DC9D1EE-5051-4AB7-8796-EA1ABDBB7D8E}" type="presOf" srcId="{1551E8A5-7C87-493D-AC93-8EBDE5609C1C}" destId="{B540B71F-D4D5-4B49-86CE-B15737D0A4B6}" srcOrd="0" destOrd="0" presId="urn:microsoft.com/office/officeart/2005/8/layout/vList5"/>
    <dgm:cxn modelId="{3B78A9AD-0E31-4F8C-A8DD-C97B973F5F9C}" type="presParOf" srcId="{4E0DD61A-938F-458B-A517-52304034EEF9}" destId="{2E88C383-3EDF-4430-BACF-E2A9BF9E5E84}" srcOrd="0" destOrd="0" presId="urn:microsoft.com/office/officeart/2005/8/layout/vList5"/>
    <dgm:cxn modelId="{274A30B5-01FC-4542-8B23-90F970773D5A}" type="presParOf" srcId="{2E88C383-3EDF-4430-BACF-E2A9BF9E5E84}" destId="{B191869E-A239-47ED-A8B7-EABB78B4B6A6}" srcOrd="0" destOrd="0" presId="urn:microsoft.com/office/officeart/2005/8/layout/vList5"/>
    <dgm:cxn modelId="{A29565A0-BE89-4733-8FA1-27EA03407A85}" type="presParOf" srcId="{2E88C383-3EDF-4430-BACF-E2A9BF9E5E84}" destId="{82F3A594-5F92-4A91-8C27-23B37B38A54E}" srcOrd="1" destOrd="0" presId="urn:microsoft.com/office/officeart/2005/8/layout/vList5"/>
    <dgm:cxn modelId="{09941B60-5C70-4E55-B859-B4C995D695FD}" type="presParOf" srcId="{4E0DD61A-938F-458B-A517-52304034EEF9}" destId="{3FEB523C-438A-4744-AAA3-F96336465662}" srcOrd="1" destOrd="0" presId="urn:microsoft.com/office/officeart/2005/8/layout/vList5"/>
    <dgm:cxn modelId="{068142F3-731E-40A6-A603-CA1555CBB515}" type="presParOf" srcId="{4E0DD61A-938F-458B-A517-52304034EEF9}" destId="{967BE788-68C3-4D2C-80B0-C8A466F02370}" srcOrd="2" destOrd="0" presId="urn:microsoft.com/office/officeart/2005/8/layout/vList5"/>
    <dgm:cxn modelId="{68C5B591-DB6F-43B7-8958-7A7FDD74752B}" type="presParOf" srcId="{967BE788-68C3-4D2C-80B0-C8A466F02370}" destId="{1761CF99-E2BE-41CB-857B-C0DE7C6800A1}" srcOrd="0" destOrd="0" presId="urn:microsoft.com/office/officeart/2005/8/layout/vList5"/>
    <dgm:cxn modelId="{EA806546-262F-442B-8275-4C660DD63428}" type="presParOf" srcId="{967BE788-68C3-4D2C-80B0-C8A466F02370}" destId="{B540B71F-D4D5-4B49-86CE-B15737D0A4B6}" srcOrd="1" destOrd="0" presId="urn:microsoft.com/office/officeart/2005/8/layout/vList5"/>
    <dgm:cxn modelId="{444E76B1-2406-4EA1-B2A5-E81D4F65CFB7}" type="presParOf" srcId="{4E0DD61A-938F-458B-A517-52304034EEF9}" destId="{873D543D-5FFF-4227-BD4B-5F03FFA86364}" srcOrd="3" destOrd="0" presId="urn:microsoft.com/office/officeart/2005/8/layout/vList5"/>
    <dgm:cxn modelId="{A8F5CA5F-555C-4624-8E95-729E4763A9FA}" type="presParOf" srcId="{4E0DD61A-938F-458B-A517-52304034EEF9}" destId="{DF067FDF-EF53-4C72-93BE-3F3F1B5DB79B}" srcOrd="4" destOrd="0" presId="urn:microsoft.com/office/officeart/2005/8/layout/vList5"/>
    <dgm:cxn modelId="{E2F65B71-E60F-44E7-8C00-E4E4691546E5}" type="presParOf" srcId="{DF067FDF-EF53-4C72-93BE-3F3F1B5DB79B}" destId="{31C176E7-3CAD-46FC-A76E-520BC2B767CA}" srcOrd="0" destOrd="0" presId="urn:microsoft.com/office/officeart/2005/8/layout/vList5"/>
    <dgm:cxn modelId="{3449F23B-2A14-4689-82D1-0F052B390424}" type="presParOf" srcId="{DF067FDF-EF53-4C72-93BE-3F3F1B5DB79B}" destId="{882B916E-1024-42E8-8374-0974E82E66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5B7D0-F2B1-4C54-9E65-E95D11EE438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7F11947C-C09B-4B50-9D62-DF42867CE720}">
      <dgm:prSet phldrT="[Text]" custT="1"/>
      <dgm:spPr>
        <a:solidFill>
          <a:schemeClr val="bg1">
            <a:alpha val="6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endParaRPr lang="en-GB" sz="3200" b="1" dirty="0">
            <a:solidFill>
              <a:srgbClr val="901F93"/>
            </a:solidFill>
          </a:endParaRPr>
        </a:p>
      </dgm:t>
    </dgm:pt>
    <dgm:pt modelId="{0CC507CE-8FAD-466D-B51E-89FDEC3D1DF4}" type="parTrans" cxnId="{CFD2736B-B987-4DA1-BF51-E7741D3D2E0F}">
      <dgm:prSet/>
      <dgm:spPr/>
      <dgm:t>
        <a:bodyPr/>
        <a:lstStyle/>
        <a:p>
          <a:endParaRPr lang="en-GB"/>
        </a:p>
      </dgm:t>
    </dgm:pt>
    <dgm:pt modelId="{DC363339-A0CF-4F16-8A9F-FA4B79A6E316}" type="sibTrans" cxnId="{CFD2736B-B987-4DA1-BF51-E7741D3D2E0F}">
      <dgm:prSet/>
      <dgm:spPr/>
      <dgm:t>
        <a:bodyPr/>
        <a:lstStyle/>
        <a:p>
          <a:endParaRPr lang="en-GB"/>
        </a:p>
      </dgm:t>
    </dgm:pt>
    <dgm:pt modelId="{C53083FC-0D09-4C24-B592-476D9CC7C7D1}">
      <dgm:prSet phldrT="[Text]" custT="1"/>
      <dgm:spPr>
        <a:solidFill>
          <a:schemeClr val="bg1">
            <a:alpha val="60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b="1" kern="1200" dirty="0">
            <a:solidFill>
              <a:srgbClr val="901F93"/>
            </a:solidFill>
            <a:latin typeface="Calibri" panose="020F0502020204030204"/>
            <a:ea typeface="+mn-ea"/>
            <a:cs typeface="+mn-cs"/>
          </a:endParaRPr>
        </a:p>
      </dgm:t>
    </dgm:pt>
    <dgm:pt modelId="{29CC1F79-F291-480D-880F-C530DCDC4F82}" type="parTrans" cxnId="{8350A210-12BC-4FBC-907F-325565F3A291}">
      <dgm:prSet/>
      <dgm:spPr/>
      <dgm:t>
        <a:bodyPr/>
        <a:lstStyle/>
        <a:p>
          <a:endParaRPr lang="en-GB"/>
        </a:p>
      </dgm:t>
    </dgm:pt>
    <dgm:pt modelId="{17A4A501-D3E9-4672-9960-97062EC93119}" type="sibTrans" cxnId="{8350A210-12BC-4FBC-907F-325565F3A291}">
      <dgm:prSet/>
      <dgm:spPr/>
      <dgm:t>
        <a:bodyPr/>
        <a:lstStyle/>
        <a:p>
          <a:endParaRPr lang="en-GB"/>
        </a:p>
      </dgm:t>
    </dgm:pt>
    <dgm:pt modelId="{2F44C9B2-1AF9-41EE-9892-D0A72B0FDBD9}" type="pres">
      <dgm:prSet presAssocID="{E8F5B7D0-F2B1-4C54-9E65-E95D11EE4386}" presName="Name0" presStyleCnt="0">
        <dgm:presLayoutVars>
          <dgm:dir/>
          <dgm:resizeHandles val="exact"/>
        </dgm:presLayoutVars>
      </dgm:prSet>
      <dgm:spPr/>
    </dgm:pt>
    <dgm:pt modelId="{81280F49-93A0-4E94-9FAA-13A015A31283}" type="pres">
      <dgm:prSet presAssocID="{7F11947C-C09B-4B50-9D62-DF42867CE720}" presName="compNode" presStyleCnt="0"/>
      <dgm:spPr/>
    </dgm:pt>
    <dgm:pt modelId="{25EE70D1-FE9F-486E-BF6B-247B8C80687A}" type="pres">
      <dgm:prSet presAssocID="{7F11947C-C09B-4B50-9D62-DF42867CE720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5071061-702C-42DB-AC5C-2606BCB39767}" type="pres">
      <dgm:prSet presAssocID="{7F11947C-C09B-4B50-9D62-DF42867CE720}" presName="textRect" presStyleLbl="revTx" presStyleIdx="0" presStyleCnt="2" custScaleY="40369">
        <dgm:presLayoutVars>
          <dgm:bulletEnabled val="1"/>
        </dgm:presLayoutVars>
      </dgm:prSet>
      <dgm:spPr/>
    </dgm:pt>
    <dgm:pt modelId="{226B7705-F56D-49DE-B3E7-2C70ABA9DA35}" type="pres">
      <dgm:prSet presAssocID="{DC363339-A0CF-4F16-8A9F-FA4B79A6E316}" presName="sibTrans" presStyleLbl="sibTrans2D1" presStyleIdx="0" presStyleCnt="0"/>
      <dgm:spPr/>
    </dgm:pt>
    <dgm:pt modelId="{2D8EE989-3303-4003-A917-B1FEA3FDFBA4}" type="pres">
      <dgm:prSet presAssocID="{C53083FC-0D09-4C24-B592-476D9CC7C7D1}" presName="compNode" presStyleCnt="0"/>
      <dgm:spPr/>
    </dgm:pt>
    <dgm:pt modelId="{8398DAB5-2361-4A9D-9043-5BD9FEC0E306}" type="pres">
      <dgm:prSet presAssocID="{C53083FC-0D09-4C24-B592-476D9CC7C7D1}" presName="pictRect" presStyleLbl="node1" presStyleIdx="1" presStyleCnt="2"/>
      <dgm:spPr>
        <a:blipFill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9D5FFAB9-23DE-4F6A-B357-4EB3FC761B97}" type="pres">
      <dgm:prSet presAssocID="{C53083FC-0D09-4C24-B592-476D9CC7C7D1}" presName="textRect" presStyleLbl="revTx" presStyleIdx="1" presStyleCnt="2" custScaleY="39555">
        <dgm:presLayoutVars>
          <dgm:bulletEnabled val="1"/>
        </dgm:presLayoutVars>
      </dgm:prSet>
      <dgm:spPr/>
    </dgm:pt>
  </dgm:ptLst>
  <dgm:cxnLst>
    <dgm:cxn modelId="{8350A210-12BC-4FBC-907F-325565F3A291}" srcId="{E8F5B7D0-F2B1-4C54-9E65-E95D11EE4386}" destId="{C53083FC-0D09-4C24-B592-476D9CC7C7D1}" srcOrd="1" destOrd="0" parTransId="{29CC1F79-F291-480D-880F-C530DCDC4F82}" sibTransId="{17A4A501-D3E9-4672-9960-97062EC93119}"/>
    <dgm:cxn modelId="{CFD2736B-B987-4DA1-BF51-E7741D3D2E0F}" srcId="{E8F5B7D0-F2B1-4C54-9E65-E95D11EE4386}" destId="{7F11947C-C09B-4B50-9D62-DF42867CE720}" srcOrd="0" destOrd="0" parTransId="{0CC507CE-8FAD-466D-B51E-89FDEC3D1DF4}" sibTransId="{DC363339-A0CF-4F16-8A9F-FA4B79A6E316}"/>
    <dgm:cxn modelId="{A32B77B3-90A8-4581-8CD1-4A433FACFCE8}" type="presOf" srcId="{7F11947C-C09B-4B50-9D62-DF42867CE720}" destId="{F5071061-702C-42DB-AC5C-2606BCB39767}" srcOrd="0" destOrd="0" presId="urn:microsoft.com/office/officeart/2005/8/layout/pList1"/>
    <dgm:cxn modelId="{40B3ACD6-E1BC-4EF9-A0C6-8186620550EE}" type="presOf" srcId="{DC363339-A0CF-4F16-8A9F-FA4B79A6E316}" destId="{226B7705-F56D-49DE-B3E7-2C70ABA9DA35}" srcOrd="0" destOrd="0" presId="urn:microsoft.com/office/officeart/2005/8/layout/pList1"/>
    <dgm:cxn modelId="{7A1FFEF6-A469-41AB-95BB-1B03621E7350}" type="presOf" srcId="{C53083FC-0D09-4C24-B592-476D9CC7C7D1}" destId="{9D5FFAB9-23DE-4F6A-B357-4EB3FC761B97}" srcOrd="0" destOrd="0" presId="urn:microsoft.com/office/officeart/2005/8/layout/pList1"/>
    <dgm:cxn modelId="{ED82ABF8-7B35-4382-9731-6E0EEB4C9FD5}" type="presOf" srcId="{E8F5B7D0-F2B1-4C54-9E65-E95D11EE4386}" destId="{2F44C9B2-1AF9-41EE-9892-D0A72B0FDBD9}" srcOrd="0" destOrd="0" presId="urn:microsoft.com/office/officeart/2005/8/layout/pList1"/>
    <dgm:cxn modelId="{04DD18D1-3214-4B8C-92C2-DD29FF7CE9C9}" type="presParOf" srcId="{2F44C9B2-1AF9-41EE-9892-D0A72B0FDBD9}" destId="{81280F49-93A0-4E94-9FAA-13A015A31283}" srcOrd="0" destOrd="0" presId="urn:microsoft.com/office/officeart/2005/8/layout/pList1"/>
    <dgm:cxn modelId="{3BE957E5-27E5-4E2F-AA0B-CABED2F03543}" type="presParOf" srcId="{81280F49-93A0-4E94-9FAA-13A015A31283}" destId="{25EE70D1-FE9F-486E-BF6B-247B8C80687A}" srcOrd="0" destOrd="0" presId="urn:microsoft.com/office/officeart/2005/8/layout/pList1"/>
    <dgm:cxn modelId="{90B4AC49-489B-4B5E-ACF8-1EC1785A2CEE}" type="presParOf" srcId="{81280F49-93A0-4E94-9FAA-13A015A31283}" destId="{F5071061-702C-42DB-AC5C-2606BCB39767}" srcOrd="1" destOrd="0" presId="urn:microsoft.com/office/officeart/2005/8/layout/pList1"/>
    <dgm:cxn modelId="{7D3F55BE-663F-4BBA-898A-AB54B12D1EE7}" type="presParOf" srcId="{2F44C9B2-1AF9-41EE-9892-D0A72B0FDBD9}" destId="{226B7705-F56D-49DE-B3E7-2C70ABA9DA35}" srcOrd="1" destOrd="0" presId="urn:microsoft.com/office/officeart/2005/8/layout/pList1"/>
    <dgm:cxn modelId="{615F13AF-0705-4B71-A66A-52D707670816}" type="presParOf" srcId="{2F44C9B2-1AF9-41EE-9892-D0A72B0FDBD9}" destId="{2D8EE989-3303-4003-A917-B1FEA3FDFBA4}" srcOrd="2" destOrd="0" presId="urn:microsoft.com/office/officeart/2005/8/layout/pList1"/>
    <dgm:cxn modelId="{FD19F1D8-3D6B-4881-B000-CFC5B85600D1}" type="presParOf" srcId="{2D8EE989-3303-4003-A917-B1FEA3FDFBA4}" destId="{8398DAB5-2361-4A9D-9043-5BD9FEC0E306}" srcOrd="0" destOrd="0" presId="urn:microsoft.com/office/officeart/2005/8/layout/pList1"/>
    <dgm:cxn modelId="{90C88B11-35B4-4CA7-A764-3F0630EFC7B3}" type="presParOf" srcId="{2D8EE989-3303-4003-A917-B1FEA3FDFBA4}" destId="{9D5FFAB9-23DE-4F6A-B357-4EB3FC761B9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5B7D0-F2B1-4C54-9E65-E95D11EE43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F11947C-C09B-4B50-9D62-DF42867CE720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2400" noProof="0" dirty="0"/>
            <a:t>Visión</a:t>
          </a:r>
          <a:endParaRPr lang="es-ES" sz="3200" noProof="0" dirty="0"/>
        </a:p>
      </dgm:t>
    </dgm:pt>
    <dgm:pt modelId="{0CC507CE-8FAD-466D-B51E-89FDEC3D1DF4}" type="parTrans" cxnId="{CFD2736B-B987-4DA1-BF51-E7741D3D2E0F}">
      <dgm:prSet/>
      <dgm:spPr/>
      <dgm:t>
        <a:bodyPr/>
        <a:lstStyle/>
        <a:p>
          <a:endParaRPr lang="en-GB"/>
        </a:p>
      </dgm:t>
    </dgm:pt>
    <dgm:pt modelId="{DC363339-A0CF-4F16-8A9F-FA4B79A6E316}" type="sibTrans" cxnId="{CFD2736B-B987-4DA1-BF51-E7741D3D2E0F}">
      <dgm:prSet/>
      <dgm:spPr/>
      <dgm:t>
        <a:bodyPr/>
        <a:lstStyle/>
        <a:p>
          <a:endParaRPr lang="en-GB"/>
        </a:p>
      </dgm:t>
    </dgm:pt>
    <dgm:pt modelId="{198B21BA-6675-49CB-98BE-2E00C82F66EB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GB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Valor</a:t>
          </a:r>
        </a:p>
      </dgm:t>
    </dgm:pt>
    <dgm:pt modelId="{C8B426B4-43CA-482B-AE7F-F5D139798831}" type="parTrans" cxnId="{B090AE6F-D523-4A2F-ADCF-E2657355A0E0}">
      <dgm:prSet/>
      <dgm:spPr/>
      <dgm:t>
        <a:bodyPr/>
        <a:lstStyle/>
        <a:p>
          <a:endParaRPr lang="en-GB"/>
        </a:p>
      </dgm:t>
    </dgm:pt>
    <dgm:pt modelId="{4346BA36-736F-4804-9D30-18A6EF08CF49}" type="sibTrans" cxnId="{B090AE6F-D523-4A2F-ADCF-E2657355A0E0}">
      <dgm:prSet/>
      <dgm:spPr/>
      <dgm:t>
        <a:bodyPr/>
        <a:lstStyle/>
        <a:p>
          <a:endParaRPr lang="en-GB"/>
        </a:p>
      </dgm:t>
    </dgm:pt>
    <dgm:pt modelId="{1ABB7EDF-7951-4334-901D-77F4DFBC0633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Objetivo</a:t>
          </a:r>
        </a:p>
      </dgm:t>
    </dgm:pt>
    <dgm:pt modelId="{0DFDAE7D-BDC2-469E-A82F-196A60AA83E6}" type="parTrans" cxnId="{E9B7FE9B-7EDF-4FCA-8F57-D41A34461789}">
      <dgm:prSet/>
      <dgm:spPr/>
      <dgm:t>
        <a:bodyPr/>
        <a:lstStyle/>
        <a:p>
          <a:endParaRPr lang="en-GB"/>
        </a:p>
      </dgm:t>
    </dgm:pt>
    <dgm:pt modelId="{D416FF36-5D92-452A-B760-68C201CD663C}" type="sibTrans" cxnId="{E9B7FE9B-7EDF-4FCA-8F57-D41A34461789}">
      <dgm:prSet/>
      <dgm:spPr/>
      <dgm:t>
        <a:bodyPr/>
        <a:lstStyle/>
        <a:p>
          <a:endParaRPr lang="en-GB"/>
        </a:p>
      </dgm:t>
    </dgm:pt>
    <dgm:pt modelId="{C82A9DE3-0EC3-485C-9C04-78CC914D6878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Fomentar los intercambios rotarios virtuales y presenciales para conocer nuevas culturas y lugares.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E94F2A11-08B5-435A-8EDC-841CF599CC68}" type="parTrans" cxnId="{63E55B42-47B0-4583-A06E-7B9C776698EC}">
      <dgm:prSet/>
      <dgm:spPr/>
      <dgm:t>
        <a:bodyPr/>
        <a:lstStyle/>
        <a:p>
          <a:endParaRPr lang="en-GB"/>
        </a:p>
      </dgm:t>
    </dgm:pt>
    <dgm:pt modelId="{44DEAE4A-CA7F-41EB-86D6-DA2A28179387}" type="sibTrans" cxnId="{63E55B42-47B0-4583-A06E-7B9C776698EC}">
      <dgm:prSet/>
      <dgm:spPr/>
      <dgm:t>
        <a:bodyPr/>
        <a:lstStyle/>
        <a:p>
          <a:endParaRPr lang="en-GB"/>
        </a:p>
      </dgm:t>
    </dgm:pt>
    <dgm:pt modelId="{1551E8A5-7C87-493D-AC93-8EBDE5609C1C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Conozca nuevas culturas y cree amistades rotarias internacionales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8C0C4272-6F9A-46E3-8DE4-C330FDA1B398}" type="parTrans" cxnId="{2DA1F51A-62D8-478F-AFE5-540DA77C724F}">
      <dgm:prSet/>
      <dgm:spPr/>
      <dgm:t>
        <a:bodyPr/>
        <a:lstStyle/>
        <a:p>
          <a:endParaRPr lang="en-GB"/>
        </a:p>
      </dgm:t>
    </dgm:pt>
    <dgm:pt modelId="{D8BC6712-DCEB-447C-9419-DDBA74B6A496}" type="sibTrans" cxnId="{2DA1F51A-62D8-478F-AFE5-540DA77C724F}">
      <dgm:prSet/>
      <dgm:spPr/>
      <dgm:t>
        <a:bodyPr/>
        <a:lstStyle/>
        <a:p>
          <a:endParaRPr lang="en-GB"/>
        </a:p>
      </dgm:t>
    </dgm:pt>
    <dgm:pt modelId="{C53083FC-0D09-4C24-B592-476D9CC7C7D1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Todos los clubes D2202 conocen la posibilidad de realizar este tipo de intercambios; y se realizan algunos Intercambios Virtuales y Presenciales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17A4A501-D3E9-4672-9960-97062EC93119}" type="sibTrans" cxnId="{8350A210-12BC-4FBC-907F-325565F3A291}">
      <dgm:prSet/>
      <dgm:spPr/>
      <dgm:t>
        <a:bodyPr/>
        <a:lstStyle/>
        <a:p>
          <a:endParaRPr lang="en-GB"/>
        </a:p>
      </dgm:t>
    </dgm:pt>
    <dgm:pt modelId="{29CC1F79-F291-480D-880F-C530DCDC4F82}" type="parTrans" cxnId="{8350A210-12BC-4FBC-907F-325565F3A291}">
      <dgm:prSet/>
      <dgm:spPr/>
      <dgm:t>
        <a:bodyPr/>
        <a:lstStyle/>
        <a:p>
          <a:endParaRPr lang="en-GB"/>
        </a:p>
      </dgm:t>
    </dgm:pt>
    <dgm:pt modelId="{8B15B8A3-4BFE-4EAF-A019-F36C440A4A3D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Hermanamiento</a:t>
          </a:r>
          <a:r>
            <a:rPr lang="en-GB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de clubes</a:t>
          </a:r>
        </a:p>
      </dgm:t>
    </dgm:pt>
    <dgm:pt modelId="{A48A15BE-2371-4C09-BF40-8CF0D3D311ED}" type="parTrans" cxnId="{418147A6-91D9-4E04-8574-8C1F3AA3D366}">
      <dgm:prSet/>
      <dgm:spPr/>
      <dgm:t>
        <a:bodyPr/>
        <a:lstStyle/>
        <a:p>
          <a:endParaRPr lang="en-GB"/>
        </a:p>
      </dgm:t>
    </dgm:pt>
    <dgm:pt modelId="{794034A3-737A-4260-A8D1-90CF07666213}" type="sibTrans" cxnId="{418147A6-91D9-4E04-8574-8C1F3AA3D366}">
      <dgm:prSet/>
      <dgm:spPr/>
      <dgm:t>
        <a:bodyPr/>
        <a:lstStyle/>
        <a:p>
          <a:endParaRPr lang="en-GB"/>
        </a:p>
      </dgm:t>
    </dgm:pt>
    <dgm:pt modelId="{AF47C08B-8C7D-46FC-AE45-FCD4C77A26A5}" type="pres">
      <dgm:prSet presAssocID="{E8F5B7D0-F2B1-4C54-9E65-E95D11EE4386}" presName="linear" presStyleCnt="0">
        <dgm:presLayoutVars>
          <dgm:dir/>
          <dgm:animLvl val="lvl"/>
          <dgm:resizeHandles val="exact"/>
        </dgm:presLayoutVars>
      </dgm:prSet>
      <dgm:spPr/>
    </dgm:pt>
    <dgm:pt modelId="{99485139-7FA7-4106-9DBA-EF668A614E18}" type="pres">
      <dgm:prSet presAssocID="{7F11947C-C09B-4B50-9D62-DF42867CE720}" presName="parentLin" presStyleCnt="0"/>
      <dgm:spPr/>
    </dgm:pt>
    <dgm:pt modelId="{EB41CBE6-4576-41E2-B7B4-8AEDE91FDAEE}" type="pres">
      <dgm:prSet presAssocID="{7F11947C-C09B-4B50-9D62-DF42867CE720}" presName="parentLeftMargin" presStyleLbl="node1" presStyleIdx="0" presStyleCnt="3"/>
      <dgm:spPr/>
    </dgm:pt>
    <dgm:pt modelId="{CC4C25BB-1E14-4993-9F05-F9D4C2619E86}" type="pres">
      <dgm:prSet presAssocID="{7F11947C-C09B-4B50-9D62-DF42867CE7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3059A3-F842-42F1-BA52-0449CB89A8B2}" type="pres">
      <dgm:prSet presAssocID="{7F11947C-C09B-4B50-9D62-DF42867CE720}" presName="negativeSpace" presStyleCnt="0"/>
      <dgm:spPr/>
    </dgm:pt>
    <dgm:pt modelId="{B77EA3D4-F443-458C-ACB2-08540716B076}" type="pres">
      <dgm:prSet presAssocID="{7F11947C-C09B-4B50-9D62-DF42867CE720}" presName="childText" presStyleLbl="conFgAcc1" presStyleIdx="0" presStyleCnt="3">
        <dgm:presLayoutVars>
          <dgm:bulletEnabled val="1"/>
        </dgm:presLayoutVars>
      </dgm:prSet>
      <dgm:spPr/>
    </dgm:pt>
    <dgm:pt modelId="{611BC00C-EBAC-4367-8A48-B23D9C179F77}" type="pres">
      <dgm:prSet presAssocID="{DC363339-A0CF-4F16-8A9F-FA4B79A6E316}" presName="spaceBetweenRectangles" presStyleCnt="0"/>
      <dgm:spPr/>
    </dgm:pt>
    <dgm:pt modelId="{4348B787-C311-42B9-9600-D100D08915BC}" type="pres">
      <dgm:prSet presAssocID="{198B21BA-6675-49CB-98BE-2E00C82F66EB}" presName="parentLin" presStyleCnt="0"/>
      <dgm:spPr/>
    </dgm:pt>
    <dgm:pt modelId="{9068FC8B-0682-4990-88B2-18C1A67E2769}" type="pres">
      <dgm:prSet presAssocID="{198B21BA-6675-49CB-98BE-2E00C82F66EB}" presName="parentLeftMargin" presStyleLbl="node1" presStyleIdx="0" presStyleCnt="3"/>
      <dgm:spPr/>
    </dgm:pt>
    <dgm:pt modelId="{8F2BC8F3-0318-48EC-9C70-69A3FCF7754B}" type="pres">
      <dgm:prSet presAssocID="{198B21BA-6675-49CB-98BE-2E00C82F6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7918AA-EE99-4C28-AD6E-6DB287ED464A}" type="pres">
      <dgm:prSet presAssocID="{198B21BA-6675-49CB-98BE-2E00C82F66EB}" presName="negativeSpace" presStyleCnt="0"/>
      <dgm:spPr/>
    </dgm:pt>
    <dgm:pt modelId="{55DE468D-6312-4EE7-8DBB-E4DAE20BB19A}" type="pres">
      <dgm:prSet presAssocID="{198B21BA-6675-49CB-98BE-2E00C82F66EB}" presName="childText" presStyleLbl="conFgAcc1" presStyleIdx="1" presStyleCnt="3">
        <dgm:presLayoutVars>
          <dgm:bulletEnabled val="1"/>
        </dgm:presLayoutVars>
      </dgm:prSet>
      <dgm:spPr/>
    </dgm:pt>
    <dgm:pt modelId="{BFF3A56E-5166-418D-902E-E3BE35FEA1D5}" type="pres">
      <dgm:prSet presAssocID="{4346BA36-736F-4804-9D30-18A6EF08CF49}" presName="spaceBetweenRectangles" presStyleCnt="0"/>
      <dgm:spPr/>
    </dgm:pt>
    <dgm:pt modelId="{FE393FF2-08FB-4016-8BA8-8B16DE6CFF5D}" type="pres">
      <dgm:prSet presAssocID="{1ABB7EDF-7951-4334-901D-77F4DFBC0633}" presName="parentLin" presStyleCnt="0"/>
      <dgm:spPr/>
    </dgm:pt>
    <dgm:pt modelId="{54B60077-9FC4-4BF4-A170-DB10C96CB6AF}" type="pres">
      <dgm:prSet presAssocID="{1ABB7EDF-7951-4334-901D-77F4DFBC0633}" presName="parentLeftMargin" presStyleLbl="node1" presStyleIdx="1" presStyleCnt="3"/>
      <dgm:spPr/>
    </dgm:pt>
    <dgm:pt modelId="{CF809703-BDB8-4BAD-AEEE-540074C26BCA}" type="pres">
      <dgm:prSet presAssocID="{1ABB7EDF-7951-4334-901D-77F4DFBC06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25C1D6-161F-4CC3-9442-FB4E072117B8}" type="pres">
      <dgm:prSet presAssocID="{1ABB7EDF-7951-4334-901D-77F4DFBC0633}" presName="negativeSpace" presStyleCnt="0"/>
      <dgm:spPr/>
    </dgm:pt>
    <dgm:pt modelId="{7163A97F-FC48-4F89-B9EB-1E0A4911CC7F}" type="pres">
      <dgm:prSet presAssocID="{1ABB7EDF-7951-4334-901D-77F4DFBC06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50A210-12BC-4FBC-907F-325565F3A291}" srcId="{1ABB7EDF-7951-4334-901D-77F4DFBC0633}" destId="{C53083FC-0D09-4C24-B592-476D9CC7C7D1}" srcOrd="0" destOrd="0" parTransId="{29CC1F79-F291-480D-880F-C530DCDC4F82}" sibTransId="{17A4A501-D3E9-4672-9960-97062EC93119}"/>
    <dgm:cxn modelId="{2DA1F51A-62D8-478F-AFE5-540DA77C724F}" srcId="{198B21BA-6675-49CB-98BE-2E00C82F66EB}" destId="{1551E8A5-7C87-493D-AC93-8EBDE5609C1C}" srcOrd="0" destOrd="0" parTransId="{8C0C4272-6F9A-46E3-8DE4-C330FDA1B398}" sibTransId="{D8BC6712-DCEB-447C-9419-DDBA74B6A496}"/>
    <dgm:cxn modelId="{A9832440-D929-4AD5-8326-1646CD6A6CD7}" type="presOf" srcId="{C53083FC-0D09-4C24-B592-476D9CC7C7D1}" destId="{7163A97F-FC48-4F89-B9EB-1E0A4911CC7F}" srcOrd="0" destOrd="0" presId="urn:microsoft.com/office/officeart/2005/8/layout/list1"/>
    <dgm:cxn modelId="{63E55B42-47B0-4583-A06E-7B9C776698EC}" srcId="{7F11947C-C09B-4B50-9D62-DF42867CE720}" destId="{C82A9DE3-0EC3-485C-9C04-78CC914D6878}" srcOrd="0" destOrd="0" parTransId="{E94F2A11-08B5-435A-8EDC-841CF599CC68}" sibTransId="{44DEAE4A-CA7F-41EB-86D6-DA2A28179387}"/>
    <dgm:cxn modelId="{CFD2736B-B987-4DA1-BF51-E7741D3D2E0F}" srcId="{E8F5B7D0-F2B1-4C54-9E65-E95D11EE4386}" destId="{7F11947C-C09B-4B50-9D62-DF42867CE720}" srcOrd="0" destOrd="0" parTransId="{0CC507CE-8FAD-466D-B51E-89FDEC3D1DF4}" sibTransId="{DC363339-A0CF-4F16-8A9F-FA4B79A6E316}"/>
    <dgm:cxn modelId="{5A74724C-D317-4925-9737-7FDF67ACF74C}" type="presOf" srcId="{1ABB7EDF-7951-4334-901D-77F4DFBC0633}" destId="{54B60077-9FC4-4BF4-A170-DB10C96CB6AF}" srcOrd="0" destOrd="0" presId="urn:microsoft.com/office/officeart/2005/8/layout/list1"/>
    <dgm:cxn modelId="{B090AE6F-D523-4A2F-ADCF-E2657355A0E0}" srcId="{E8F5B7D0-F2B1-4C54-9E65-E95D11EE4386}" destId="{198B21BA-6675-49CB-98BE-2E00C82F66EB}" srcOrd="1" destOrd="0" parTransId="{C8B426B4-43CA-482B-AE7F-F5D139798831}" sibTransId="{4346BA36-736F-4804-9D30-18A6EF08CF49}"/>
    <dgm:cxn modelId="{7C356784-E436-46A2-9832-961946BFD120}" type="presOf" srcId="{1ABB7EDF-7951-4334-901D-77F4DFBC0633}" destId="{CF809703-BDB8-4BAD-AEEE-540074C26BCA}" srcOrd="1" destOrd="0" presId="urn:microsoft.com/office/officeart/2005/8/layout/list1"/>
    <dgm:cxn modelId="{E9B7FE9B-7EDF-4FCA-8F57-D41A34461789}" srcId="{E8F5B7D0-F2B1-4C54-9E65-E95D11EE4386}" destId="{1ABB7EDF-7951-4334-901D-77F4DFBC0633}" srcOrd="2" destOrd="0" parTransId="{0DFDAE7D-BDC2-469E-A82F-196A60AA83E6}" sibTransId="{D416FF36-5D92-452A-B760-68C201CD663C}"/>
    <dgm:cxn modelId="{97D034A5-D207-4050-8B03-45E8B3914D0B}" type="presOf" srcId="{7F11947C-C09B-4B50-9D62-DF42867CE720}" destId="{EB41CBE6-4576-41E2-B7B4-8AEDE91FDAEE}" srcOrd="0" destOrd="0" presId="urn:microsoft.com/office/officeart/2005/8/layout/list1"/>
    <dgm:cxn modelId="{418147A6-91D9-4E04-8574-8C1F3AA3D366}" srcId="{198B21BA-6675-49CB-98BE-2E00C82F66EB}" destId="{8B15B8A3-4BFE-4EAF-A019-F36C440A4A3D}" srcOrd="1" destOrd="0" parTransId="{A48A15BE-2371-4C09-BF40-8CF0D3D311ED}" sibTransId="{794034A3-737A-4260-A8D1-90CF07666213}"/>
    <dgm:cxn modelId="{A29186B3-7B82-402C-8A77-2412CB281722}" type="presOf" srcId="{198B21BA-6675-49CB-98BE-2E00C82F66EB}" destId="{9068FC8B-0682-4990-88B2-18C1A67E2769}" srcOrd="0" destOrd="0" presId="urn:microsoft.com/office/officeart/2005/8/layout/list1"/>
    <dgm:cxn modelId="{D42C66D2-047B-4852-9EA6-E4BDD65E3B8B}" type="presOf" srcId="{E8F5B7D0-F2B1-4C54-9E65-E95D11EE4386}" destId="{AF47C08B-8C7D-46FC-AE45-FCD4C77A26A5}" srcOrd="0" destOrd="0" presId="urn:microsoft.com/office/officeart/2005/8/layout/list1"/>
    <dgm:cxn modelId="{1625D8DF-1A6A-4B14-BE0E-EE749DC23CBB}" type="presOf" srcId="{8B15B8A3-4BFE-4EAF-A019-F36C440A4A3D}" destId="{55DE468D-6312-4EE7-8DBB-E4DAE20BB19A}" srcOrd="0" destOrd="1" presId="urn:microsoft.com/office/officeart/2005/8/layout/list1"/>
    <dgm:cxn modelId="{6E7D40E2-BD83-4FA9-BE21-0F951CF8F99D}" type="presOf" srcId="{7F11947C-C09B-4B50-9D62-DF42867CE720}" destId="{CC4C25BB-1E14-4993-9F05-F9D4C2619E86}" srcOrd="1" destOrd="0" presId="urn:microsoft.com/office/officeart/2005/8/layout/list1"/>
    <dgm:cxn modelId="{9EFEBBEC-BB5B-4DCD-95C4-C48FB3318228}" type="presOf" srcId="{1551E8A5-7C87-493D-AC93-8EBDE5609C1C}" destId="{55DE468D-6312-4EE7-8DBB-E4DAE20BB19A}" srcOrd="0" destOrd="0" presId="urn:microsoft.com/office/officeart/2005/8/layout/list1"/>
    <dgm:cxn modelId="{72BB36F5-9FF3-45E5-ADDC-9A5C5D0768C8}" type="presOf" srcId="{C82A9DE3-0EC3-485C-9C04-78CC914D6878}" destId="{B77EA3D4-F443-458C-ACB2-08540716B076}" srcOrd="0" destOrd="0" presId="urn:microsoft.com/office/officeart/2005/8/layout/list1"/>
    <dgm:cxn modelId="{FA580BF9-CB86-46E8-888B-C3176C1E8963}" type="presOf" srcId="{198B21BA-6675-49CB-98BE-2E00C82F66EB}" destId="{8F2BC8F3-0318-48EC-9C70-69A3FCF7754B}" srcOrd="1" destOrd="0" presId="urn:microsoft.com/office/officeart/2005/8/layout/list1"/>
    <dgm:cxn modelId="{C4E4C2ED-1E0D-4372-9AD8-5AFBFA060B83}" type="presParOf" srcId="{AF47C08B-8C7D-46FC-AE45-FCD4C77A26A5}" destId="{99485139-7FA7-4106-9DBA-EF668A614E18}" srcOrd="0" destOrd="0" presId="urn:microsoft.com/office/officeart/2005/8/layout/list1"/>
    <dgm:cxn modelId="{F3A1E256-FA67-476A-8D59-E9F6CE99DE9A}" type="presParOf" srcId="{99485139-7FA7-4106-9DBA-EF668A614E18}" destId="{EB41CBE6-4576-41E2-B7B4-8AEDE91FDAEE}" srcOrd="0" destOrd="0" presId="urn:microsoft.com/office/officeart/2005/8/layout/list1"/>
    <dgm:cxn modelId="{3778B878-55F4-4F59-80C3-79DF6D8CE80F}" type="presParOf" srcId="{99485139-7FA7-4106-9DBA-EF668A614E18}" destId="{CC4C25BB-1E14-4993-9F05-F9D4C2619E86}" srcOrd="1" destOrd="0" presId="urn:microsoft.com/office/officeart/2005/8/layout/list1"/>
    <dgm:cxn modelId="{1D9983D0-E74E-45D8-A4B5-C047F17CE062}" type="presParOf" srcId="{AF47C08B-8C7D-46FC-AE45-FCD4C77A26A5}" destId="{A03059A3-F842-42F1-BA52-0449CB89A8B2}" srcOrd="1" destOrd="0" presId="urn:microsoft.com/office/officeart/2005/8/layout/list1"/>
    <dgm:cxn modelId="{363D4A0C-C777-4CA4-A11E-684BFEE86DB7}" type="presParOf" srcId="{AF47C08B-8C7D-46FC-AE45-FCD4C77A26A5}" destId="{B77EA3D4-F443-458C-ACB2-08540716B076}" srcOrd="2" destOrd="0" presId="urn:microsoft.com/office/officeart/2005/8/layout/list1"/>
    <dgm:cxn modelId="{24DDD358-D3D9-4986-BD2A-0B5EC3AC6A47}" type="presParOf" srcId="{AF47C08B-8C7D-46FC-AE45-FCD4C77A26A5}" destId="{611BC00C-EBAC-4367-8A48-B23D9C179F77}" srcOrd="3" destOrd="0" presId="urn:microsoft.com/office/officeart/2005/8/layout/list1"/>
    <dgm:cxn modelId="{75173B50-945F-4390-95EC-BE54F2047965}" type="presParOf" srcId="{AF47C08B-8C7D-46FC-AE45-FCD4C77A26A5}" destId="{4348B787-C311-42B9-9600-D100D08915BC}" srcOrd="4" destOrd="0" presId="urn:microsoft.com/office/officeart/2005/8/layout/list1"/>
    <dgm:cxn modelId="{D807E905-425C-4C9A-B48C-E0A867AFA16A}" type="presParOf" srcId="{4348B787-C311-42B9-9600-D100D08915BC}" destId="{9068FC8B-0682-4990-88B2-18C1A67E2769}" srcOrd="0" destOrd="0" presId="urn:microsoft.com/office/officeart/2005/8/layout/list1"/>
    <dgm:cxn modelId="{793C32F0-3D85-427B-811B-C358FED9C148}" type="presParOf" srcId="{4348B787-C311-42B9-9600-D100D08915BC}" destId="{8F2BC8F3-0318-48EC-9C70-69A3FCF7754B}" srcOrd="1" destOrd="0" presId="urn:microsoft.com/office/officeart/2005/8/layout/list1"/>
    <dgm:cxn modelId="{17427473-2210-41AD-BFF9-DB60205531D5}" type="presParOf" srcId="{AF47C08B-8C7D-46FC-AE45-FCD4C77A26A5}" destId="{437918AA-EE99-4C28-AD6E-6DB287ED464A}" srcOrd="5" destOrd="0" presId="urn:microsoft.com/office/officeart/2005/8/layout/list1"/>
    <dgm:cxn modelId="{9EE0D04E-726F-4AA3-8322-9FCB5491D193}" type="presParOf" srcId="{AF47C08B-8C7D-46FC-AE45-FCD4C77A26A5}" destId="{55DE468D-6312-4EE7-8DBB-E4DAE20BB19A}" srcOrd="6" destOrd="0" presId="urn:microsoft.com/office/officeart/2005/8/layout/list1"/>
    <dgm:cxn modelId="{C51499A2-30AB-489B-920A-ABEA2E156507}" type="presParOf" srcId="{AF47C08B-8C7D-46FC-AE45-FCD4C77A26A5}" destId="{BFF3A56E-5166-418D-902E-E3BE35FEA1D5}" srcOrd="7" destOrd="0" presId="urn:microsoft.com/office/officeart/2005/8/layout/list1"/>
    <dgm:cxn modelId="{7F16B63E-75C2-42B3-9B96-AB5CB4AEC292}" type="presParOf" srcId="{AF47C08B-8C7D-46FC-AE45-FCD4C77A26A5}" destId="{FE393FF2-08FB-4016-8BA8-8B16DE6CFF5D}" srcOrd="8" destOrd="0" presId="urn:microsoft.com/office/officeart/2005/8/layout/list1"/>
    <dgm:cxn modelId="{5D73DC0B-E574-4AC1-95EC-C98678709407}" type="presParOf" srcId="{FE393FF2-08FB-4016-8BA8-8B16DE6CFF5D}" destId="{54B60077-9FC4-4BF4-A170-DB10C96CB6AF}" srcOrd="0" destOrd="0" presId="urn:microsoft.com/office/officeart/2005/8/layout/list1"/>
    <dgm:cxn modelId="{ABA50B2F-B93F-4EA4-8F16-05E07C2C0D12}" type="presParOf" srcId="{FE393FF2-08FB-4016-8BA8-8B16DE6CFF5D}" destId="{CF809703-BDB8-4BAD-AEEE-540074C26BCA}" srcOrd="1" destOrd="0" presId="urn:microsoft.com/office/officeart/2005/8/layout/list1"/>
    <dgm:cxn modelId="{8B79DB8D-CC12-4455-8AE8-4B5C4602133C}" type="presParOf" srcId="{AF47C08B-8C7D-46FC-AE45-FCD4C77A26A5}" destId="{8E25C1D6-161F-4CC3-9442-FB4E072117B8}" srcOrd="9" destOrd="0" presId="urn:microsoft.com/office/officeart/2005/8/layout/list1"/>
    <dgm:cxn modelId="{2FB0A234-5348-4BB3-8802-17630BCE641E}" type="presParOf" srcId="{AF47C08B-8C7D-46FC-AE45-FCD4C77A26A5}" destId="{7163A97F-FC48-4F89-B9EB-1E0A4911CC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5B7D0-F2B1-4C54-9E65-E95D11EE43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F11947C-C09B-4B50-9D62-DF42867CE720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2400" noProof="0" dirty="0"/>
            <a:t>Visión</a:t>
          </a:r>
          <a:endParaRPr lang="es-ES" sz="3200" noProof="0" dirty="0"/>
        </a:p>
      </dgm:t>
    </dgm:pt>
    <dgm:pt modelId="{0CC507CE-8FAD-466D-B51E-89FDEC3D1DF4}" type="parTrans" cxnId="{CFD2736B-B987-4DA1-BF51-E7741D3D2E0F}">
      <dgm:prSet/>
      <dgm:spPr/>
      <dgm:t>
        <a:bodyPr/>
        <a:lstStyle/>
        <a:p>
          <a:endParaRPr lang="en-GB"/>
        </a:p>
      </dgm:t>
    </dgm:pt>
    <dgm:pt modelId="{DC363339-A0CF-4F16-8A9F-FA4B79A6E316}" type="sibTrans" cxnId="{CFD2736B-B987-4DA1-BF51-E7741D3D2E0F}">
      <dgm:prSet/>
      <dgm:spPr/>
      <dgm:t>
        <a:bodyPr/>
        <a:lstStyle/>
        <a:p>
          <a:endParaRPr lang="en-GB"/>
        </a:p>
      </dgm:t>
    </dgm:pt>
    <dgm:pt modelId="{198B21BA-6675-49CB-98BE-2E00C82F66EB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GB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Valor</a:t>
          </a:r>
        </a:p>
      </dgm:t>
    </dgm:pt>
    <dgm:pt modelId="{C8B426B4-43CA-482B-AE7F-F5D139798831}" type="parTrans" cxnId="{B090AE6F-D523-4A2F-ADCF-E2657355A0E0}">
      <dgm:prSet/>
      <dgm:spPr/>
      <dgm:t>
        <a:bodyPr/>
        <a:lstStyle/>
        <a:p>
          <a:endParaRPr lang="en-GB"/>
        </a:p>
      </dgm:t>
    </dgm:pt>
    <dgm:pt modelId="{4346BA36-736F-4804-9D30-18A6EF08CF49}" type="sibTrans" cxnId="{B090AE6F-D523-4A2F-ADCF-E2657355A0E0}">
      <dgm:prSet/>
      <dgm:spPr/>
      <dgm:t>
        <a:bodyPr/>
        <a:lstStyle/>
        <a:p>
          <a:endParaRPr lang="en-GB"/>
        </a:p>
      </dgm:t>
    </dgm:pt>
    <dgm:pt modelId="{1ABB7EDF-7951-4334-901D-77F4DFBC0633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Objetivo</a:t>
          </a:r>
        </a:p>
      </dgm:t>
    </dgm:pt>
    <dgm:pt modelId="{0DFDAE7D-BDC2-469E-A82F-196A60AA83E6}" type="parTrans" cxnId="{E9B7FE9B-7EDF-4FCA-8F57-D41A34461789}">
      <dgm:prSet/>
      <dgm:spPr/>
      <dgm:t>
        <a:bodyPr/>
        <a:lstStyle/>
        <a:p>
          <a:endParaRPr lang="en-GB"/>
        </a:p>
      </dgm:t>
    </dgm:pt>
    <dgm:pt modelId="{D416FF36-5D92-452A-B760-68C201CD663C}" type="sibTrans" cxnId="{E9B7FE9B-7EDF-4FCA-8F57-D41A34461789}">
      <dgm:prSet/>
      <dgm:spPr/>
      <dgm:t>
        <a:bodyPr/>
        <a:lstStyle/>
        <a:p>
          <a:endParaRPr lang="en-GB"/>
        </a:p>
      </dgm:t>
    </dgm:pt>
    <dgm:pt modelId="{C82A9DE3-0EC3-485C-9C04-78CC914D6878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Crear y mantener grandes redes profesionales rotarias interdistritales para el intercambio de ideas y apoyo profesional; como médicos, abogados, etc.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E94F2A11-08B5-435A-8EDC-841CF599CC68}" type="parTrans" cxnId="{63E55B42-47B0-4583-A06E-7B9C776698EC}">
      <dgm:prSet/>
      <dgm:spPr/>
      <dgm:t>
        <a:bodyPr/>
        <a:lstStyle/>
        <a:p>
          <a:endParaRPr lang="en-GB"/>
        </a:p>
      </dgm:t>
    </dgm:pt>
    <dgm:pt modelId="{44DEAE4A-CA7F-41EB-86D6-DA2A28179387}" type="sibTrans" cxnId="{63E55B42-47B0-4583-A06E-7B9C776698EC}">
      <dgm:prSet/>
      <dgm:spPr/>
      <dgm:t>
        <a:bodyPr/>
        <a:lstStyle/>
        <a:p>
          <a:endParaRPr lang="en-GB"/>
        </a:p>
      </dgm:t>
    </dgm:pt>
    <dgm:pt modelId="{1551E8A5-7C87-493D-AC93-8EBDE5609C1C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Intercambio de ideas y ayuda profesional.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8C0C4272-6F9A-46E3-8DE4-C330FDA1B398}" type="parTrans" cxnId="{2DA1F51A-62D8-478F-AFE5-540DA77C724F}">
      <dgm:prSet/>
      <dgm:spPr/>
      <dgm:t>
        <a:bodyPr/>
        <a:lstStyle/>
        <a:p>
          <a:endParaRPr lang="en-GB"/>
        </a:p>
      </dgm:t>
    </dgm:pt>
    <dgm:pt modelId="{D8BC6712-DCEB-447C-9419-DDBA74B6A496}" type="sibTrans" cxnId="{2DA1F51A-62D8-478F-AFE5-540DA77C724F}">
      <dgm:prSet/>
      <dgm:spPr/>
      <dgm:t>
        <a:bodyPr/>
        <a:lstStyle/>
        <a:p>
          <a:endParaRPr lang="en-GB"/>
        </a:p>
      </dgm:t>
    </dgm:pt>
    <dgm:pt modelId="{C53083FC-0D09-4C24-B592-476D9CC7C7D1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Lanzar un Proyecto Conjunto con los distritos españoles y los distritos de los Comités </a:t>
          </a:r>
          <a:r>
            <a:rPr lang="es-ES" sz="2200" kern="1200" noProof="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Iner</a:t>
          </a: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-países (CIP) para formar redes de Intercambio Profesional </a:t>
          </a:r>
        </a:p>
      </dgm:t>
    </dgm:pt>
    <dgm:pt modelId="{17A4A501-D3E9-4672-9960-97062EC93119}" type="sibTrans" cxnId="{8350A210-12BC-4FBC-907F-325565F3A291}">
      <dgm:prSet/>
      <dgm:spPr/>
      <dgm:t>
        <a:bodyPr/>
        <a:lstStyle/>
        <a:p>
          <a:endParaRPr lang="en-GB"/>
        </a:p>
      </dgm:t>
    </dgm:pt>
    <dgm:pt modelId="{29CC1F79-F291-480D-880F-C530DCDC4F82}" type="parTrans" cxnId="{8350A210-12BC-4FBC-907F-325565F3A291}">
      <dgm:prSet/>
      <dgm:spPr/>
      <dgm:t>
        <a:bodyPr/>
        <a:lstStyle/>
        <a:p>
          <a:endParaRPr lang="en-GB"/>
        </a:p>
      </dgm:t>
    </dgm:pt>
    <dgm:pt modelId="{AEE75326-3A80-49B1-A20B-61F0FAC8E1A8}">
      <dgm:prSet custT="1"/>
      <dgm:spPr/>
      <dgm:t>
        <a:bodyPr/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Construir una red profesional </a:t>
          </a: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</a:t>
          </a: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Incentivo para que jóvenes profesionales se unan a Rotary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DE41FAC0-93FB-43E9-A7DF-CEB600000989}" type="parTrans" cxnId="{12B8770E-5969-4557-B837-EC27126EFD25}">
      <dgm:prSet/>
      <dgm:spPr/>
      <dgm:t>
        <a:bodyPr/>
        <a:lstStyle/>
        <a:p>
          <a:endParaRPr lang="en-GB"/>
        </a:p>
      </dgm:t>
    </dgm:pt>
    <dgm:pt modelId="{18195EE4-9526-41B5-BE4B-28AA4DE9C20B}" type="sibTrans" cxnId="{12B8770E-5969-4557-B837-EC27126EFD25}">
      <dgm:prSet/>
      <dgm:spPr/>
      <dgm:t>
        <a:bodyPr/>
        <a:lstStyle/>
        <a:p>
          <a:endParaRPr lang="en-GB"/>
        </a:p>
      </dgm:t>
    </dgm:pt>
    <dgm:pt modelId="{00DA7064-583D-4065-A451-D79626E6474E}">
      <dgm:prSet custT="1"/>
      <dgm:spPr/>
      <dgm:t>
        <a:bodyPr/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Facilitar la movilidad internacional de los rotarios profesionales.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AC09E7B5-AD2E-4E42-A741-29D0444E1517}" type="parTrans" cxnId="{037BDC77-6B72-4D26-A1A6-3487E2A8A200}">
      <dgm:prSet/>
      <dgm:spPr/>
      <dgm:t>
        <a:bodyPr/>
        <a:lstStyle/>
        <a:p>
          <a:endParaRPr lang="en-GB"/>
        </a:p>
      </dgm:t>
    </dgm:pt>
    <dgm:pt modelId="{3CBD18A1-F0CA-4F3E-A455-4F03ECB55FF1}" type="sibTrans" cxnId="{037BDC77-6B72-4D26-A1A6-3487E2A8A200}">
      <dgm:prSet/>
      <dgm:spPr/>
      <dgm:t>
        <a:bodyPr/>
        <a:lstStyle/>
        <a:p>
          <a:endParaRPr lang="en-GB"/>
        </a:p>
      </dgm:t>
    </dgm:pt>
    <dgm:pt modelId="{AF47C08B-8C7D-46FC-AE45-FCD4C77A26A5}" type="pres">
      <dgm:prSet presAssocID="{E8F5B7D0-F2B1-4C54-9E65-E95D11EE4386}" presName="linear" presStyleCnt="0">
        <dgm:presLayoutVars>
          <dgm:dir/>
          <dgm:animLvl val="lvl"/>
          <dgm:resizeHandles val="exact"/>
        </dgm:presLayoutVars>
      </dgm:prSet>
      <dgm:spPr/>
    </dgm:pt>
    <dgm:pt modelId="{99485139-7FA7-4106-9DBA-EF668A614E18}" type="pres">
      <dgm:prSet presAssocID="{7F11947C-C09B-4B50-9D62-DF42867CE720}" presName="parentLin" presStyleCnt="0"/>
      <dgm:spPr/>
    </dgm:pt>
    <dgm:pt modelId="{EB41CBE6-4576-41E2-B7B4-8AEDE91FDAEE}" type="pres">
      <dgm:prSet presAssocID="{7F11947C-C09B-4B50-9D62-DF42867CE720}" presName="parentLeftMargin" presStyleLbl="node1" presStyleIdx="0" presStyleCnt="3"/>
      <dgm:spPr/>
    </dgm:pt>
    <dgm:pt modelId="{CC4C25BB-1E14-4993-9F05-F9D4C2619E86}" type="pres">
      <dgm:prSet presAssocID="{7F11947C-C09B-4B50-9D62-DF42867CE7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3059A3-F842-42F1-BA52-0449CB89A8B2}" type="pres">
      <dgm:prSet presAssocID="{7F11947C-C09B-4B50-9D62-DF42867CE720}" presName="negativeSpace" presStyleCnt="0"/>
      <dgm:spPr/>
    </dgm:pt>
    <dgm:pt modelId="{B77EA3D4-F443-458C-ACB2-08540716B076}" type="pres">
      <dgm:prSet presAssocID="{7F11947C-C09B-4B50-9D62-DF42867CE720}" presName="childText" presStyleLbl="conFgAcc1" presStyleIdx="0" presStyleCnt="3">
        <dgm:presLayoutVars>
          <dgm:bulletEnabled val="1"/>
        </dgm:presLayoutVars>
      </dgm:prSet>
      <dgm:spPr/>
    </dgm:pt>
    <dgm:pt modelId="{611BC00C-EBAC-4367-8A48-B23D9C179F77}" type="pres">
      <dgm:prSet presAssocID="{DC363339-A0CF-4F16-8A9F-FA4B79A6E316}" presName="spaceBetweenRectangles" presStyleCnt="0"/>
      <dgm:spPr/>
    </dgm:pt>
    <dgm:pt modelId="{4348B787-C311-42B9-9600-D100D08915BC}" type="pres">
      <dgm:prSet presAssocID="{198B21BA-6675-49CB-98BE-2E00C82F66EB}" presName="parentLin" presStyleCnt="0"/>
      <dgm:spPr/>
    </dgm:pt>
    <dgm:pt modelId="{9068FC8B-0682-4990-88B2-18C1A67E2769}" type="pres">
      <dgm:prSet presAssocID="{198B21BA-6675-49CB-98BE-2E00C82F66EB}" presName="parentLeftMargin" presStyleLbl="node1" presStyleIdx="0" presStyleCnt="3"/>
      <dgm:spPr/>
    </dgm:pt>
    <dgm:pt modelId="{8F2BC8F3-0318-48EC-9C70-69A3FCF7754B}" type="pres">
      <dgm:prSet presAssocID="{198B21BA-6675-49CB-98BE-2E00C82F6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7918AA-EE99-4C28-AD6E-6DB287ED464A}" type="pres">
      <dgm:prSet presAssocID="{198B21BA-6675-49CB-98BE-2E00C82F66EB}" presName="negativeSpace" presStyleCnt="0"/>
      <dgm:spPr/>
    </dgm:pt>
    <dgm:pt modelId="{55DE468D-6312-4EE7-8DBB-E4DAE20BB19A}" type="pres">
      <dgm:prSet presAssocID="{198B21BA-6675-49CB-98BE-2E00C82F66EB}" presName="childText" presStyleLbl="conFgAcc1" presStyleIdx="1" presStyleCnt="3">
        <dgm:presLayoutVars>
          <dgm:bulletEnabled val="1"/>
        </dgm:presLayoutVars>
      </dgm:prSet>
      <dgm:spPr/>
    </dgm:pt>
    <dgm:pt modelId="{BFF3A56E-5166-418D-902E-E3BE35FEA1D5}" type="pres">
      <dgm:prSet presAssocID="{4346BA36-736F-4804-9D30-18A6EF08CF49}" presName="spaceBetweenRectangles" presStyleCnt="0"/>
      <dgm:spPr/>
    </dgm:pt>
    <dgm:pt modelId="{FE393FF2-08FB-4016-8BA8-8B16DE6CFF5D}" type="pres">
      <dgm:prSet presAssocID="{1ABB7EDF-7951-4334-901D-77F4DFBC0633}" presName="parentLin" presStyleCnt="0"/>
      <dgm:spPr/>
    </dgm:pt>
    <dgm:pt modelId="{54B60077-9FC4-4BF4-A170-DB10C96CB6AF}" type="pres">
      <dgm:prSet presAssocID="{1ABB7EDF-7951-4334-901D-77F4DFBC0633}" presName="parentLeftMargin" presStyleLbl="node1" presStyleIdx="1" presStyleCnt="3"/>
      <dgm:spPr/>
    </dgm:pt>
    <dgm:pt modelId="{CF809703-BDB8-4BAD-AEEE-540074C26BCA}" type="pres">
      <dgm:prSet presAssocID="{1ABB7EDF-7951-4334-901D-77F4DFBC06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25C1D6-161F-4CC3-9442-FB4E072117B8}" type="pres">
      <dgm:prSet presAssocID="{1ABB7EDF-7951-4334-901D-77F4DFBC0633}" presName="negativeSpace" presStyleCnt="0"/>
      <dgm:spPr/>
    </dgm:pt>
    <dgm:pt modelId="{7163A97F-FC48-4F89-B9EB-1E0A4911CC7F}" type="pres">
      <dgm:prSet presAssocID="{1ABB7EDF-7951-4334-901D-77F4DFBC0633}" presName="childText" presStyleLbl="conFgAcc1" presStyleIdx="2" presStyleCnt="3" custLinFactNeighborX="-9558" custLinFactNeighborY="3082">
        <dgm:presLayoutVars>
          <dgm:bulletEnabled val="1"/>
        </dgm:presLayoutVars>
      </dgm:prSet>
      <dgm:spPr/>
    </dgm:pt>
  </dgm:ptLst>
  <dgm:cxnLst>
    <dgm:cxn modelId="{12B8770E-5969-4557-B837-EC27126EFD25}" srcId="{198B21BA-6675-49CB-98BE-2E00C82F66EB}" destId="{AEE75326-3A80-49B1-A20B-61F0FAC8E1A8}" srcOrd="1" destOrd="0" parTransId="{DE41FAC0-93FB-43E9-A7DF-CEB600000989}" sibTransId="{18195EE4-9526-41B5-BE4B-28AA4DE9C20B}"/>
    <dgm:cxn modelId="{8350A210-12BC-4FBC-907F-325565F3A291}" srcId="{1ABB7EDF-7951-4334-901D-77F4DFBC0633}" destId="{C53083FC-0D09-4C24-B592-476D9CC7C7D1}" srcOrd="0" destOrd="0" parTransId="{29CC1F79-F291-480D-880F-C530DCDC4F82}" sibTransId="{17A4A501-D3E9-4672-9960-97062EC93119}"/>
    <dgm:cxn modelId="{2DA1F51A-62D8-478F-AFE5-540DA77C724F}" srcId="{198B21BA-6675-49CB-98BE-2E00C82F66EB}" destId="{1551E8A5-7C87-493D-AC93-8EBDE5609C1C}" srcOrd="0" destOrd="0" parTransId="{8C0C4272-6F9A-46E3-8DE4-C330FDA1B398}" sibTransId="{D8BC6712-DCEB-447C-9419-DDBA74B6A496}"/>
    <dgm:cxn modelId="{A9832440-D929-4AD5-8326-1646CD6A6CD7}" type="presOf" srcId="{C53083FC-0D09-4C24-B592-476D9CC7C7D1}" destId="{7163A97F-FC48-4F89-B9EB-1E0A4911CC7F}" srcOrd="0" destOrd="0" presId="urn:microsoft.com/office/officeart/2005/8/layout/list1"/>
    <dgm:cxn modelId="{63E55B42-47B0-4583-A06E-7B9C776698EC}" srcId="{7F11947C-C09B-4B50-9D62-DF42867CE720}" destId="{C82A9DE3-0EC3-485C-9C04-78CC914D6878}" srcOrd="0" destOrd="0" parTransId="{E94F2A11-08B5-435A-8EDC-841CF599CC68}" sibTransId="{44DEAE4A-CA7F-41EB-86D6-DA2A28179387}"/>
    <dgm:cxn modelId="{CFD2736B-B987-4DA1-BF51-E7741D3D2E0F}" srcId="{E8F5B7D0-F2B1-4C54-9E65-E95D11EE4386}" destId="{7F11947C-C09B-4B50-9D62-DF42867CE720}" srcOrd="0" destOrd="0" parTransId="{0CC507CE-8FAD-466D-B51E-89FDEC3D1DF4}" sibTransId="{DC363339-A0CF-4F16-8A9F-FA4B79A6E316}"/>
    <dgm:cxn modelId="{5A74724C-D317-4925-9737-7FDF67ACF74C}" type="presOf" srcId="{1ABB7EDF-7951-4334-901D-77F4DFBC0633}" destId="{54B60077-9FC4-4BF4-A170-DB10C96CB6AF}" srcOrd="0" destOrd="0" presId="urn:microsoft.com/office/officeart/2005/8/layout/list1"/>
    <dgm:cxn modelId="{B090AE6F-D523-4A2F-ADCF-E2657355A0E0}" srcId="{E8F5B7D0-F2B1-4C54-9E65-E95D11EE4386}" destId="{198B21BA-6675-49CB-98BE-2E00C82F66EB}" srcOrd="1" destOrd="0" parTransId="{C8B426B4-43CA-482B-AE7F-F5D139798831}" sibTransId="{4346BA36-736F-4804-9D30-18A6EF08CF49}"/>
    <dgm:cxn modelId="{037BDC77-6B72-4D26-A1A6-3487E2A8A200}" srcId="{198B21BA-6675-49CB-98BE-2E00C82F66EB}" destId="{00DA7064-583D-4065-A451-D79626E6474E}" srcOrd="2" destOrd="0" parTransId="{AC09E7B5-AD2E-4E42-A741-29D0444E1517}" sibTransId="{3CBD18A1-F0CA-4F3E-A455-4F03ECB55FF1}"/>
    <dgm:cxn modelId="{7C356784-E436-46A2-9832-961946BFD120}" type="presOf" srcId="{1ABB7EDF-7951-4334-901D-77F4DFBC0633}" destId="{CF809703-BDB8-4BAD-AEEE-540074C26BCA}" srcOrd="1" destOrd="0" presId="urn:microsoft.com/office/officeart/2005/8/layout/list1"/>
    <dgm:cxn modelId="{E9B7FE9B-7EDF-4FCA-8F57-D41A34461789}" srcId="{E8F5B7D0-F2B1-4C54-9E65-E95D11EE4386}" destId="{1ABB7EDF-7951-4334-901D-77F4DFBC0633}" srcOrd="2" destOrd="0" parTransId="{0DFDAE7D-BDC2-469E-A82F-196A60AA83E6}" sibTransId="{D416FF36-5D92-452A-B760-68C201CD663C}"/>
    <dgm:cxn modelId="{97D034A5-D207-4050-8B03-45E8B3914D0B}" type="presOf" srcId="{7F11947C-C09B-4B50-9D62-DF42867CE720}" destId="{EB41CBE6-4576-41E2-B7B4-8AEDE91FDAEE}" srcOrd="0" destOrd="0" presId="urn:microsoft.com/office/officeart/2005/8/layout/list1"/>
    <dgm:cxn modelId="{C8CF68B2-9021-4EDE-AF49-EE825D2A454E}" type="presOf" srcId="{00DA7064-583D-4065-A451-D79626E6474E}" destId="{55DE468D-6312-4EE7-8DBB-E4DAE20BB19A}" srcOrd="0" destOrd="2" presId="urn:microsoft.com/office/officeart/2005/8/layout/list1"/>
    <dgm:cxn modelId="{A29186B3-7B82-402C-8A77-2412CB281722}" type="presOf" srcId="{198B21BA-6675-49CB-98BE-2E00C82F66EB}" destId="{9068FC8B-0682-4990-88B2-18C1A67E2769}" srcOrd="0" destOrd="0" presId="urn:microsoft.com/office/officeart/2005/8/layout/list1"/>
    <dgm:cxn modelId="{314103C6-FE51-431B-8072-FB11426DA5DB}" type="presOf" srcId="{AEE75326-3A80-49B1-A20B-61F0FAC8E1A8}" destId="{55DE468D-6312-4EE7-8DBB-E4DAE20BB19A}" srcOrd="0" destOrd="1" presId="urn:microsoft.com/office/officeart/2005/8/layout/list1"/>
    <dgm:cxn modelId="{D42C66D2-047B-4852-9EA6-E4BDD65E3B8B}" type="presOf" srcId="{E8F5B7D0-F2B1-4C54-9E65-E95D11EE4386}" destId="{AF47C08B-8C7D-46FC-AE45-FCD4C77A26A5}" srcOrd="0" destOrd="0" presId="urn:microsoft.com/office/officeart/2005/8/layout/list1"/>
    <dgm:cxn modelId="{6E7D40E2-BD83-4FA9-BE21-0F951CF8F99D}" type="presOf" srcId="{7F11947C-C09B-4B50-9D62-DF42867CE720}" destId="{CC4C25BB-1E14-4993-9F05-F9D4C2619E86}" srcOrd="1" destOrd="0" presId="urn:microsoft.com/office/officeart/2005/8/layout/list1"/>
    <dgm:cxn modelId="{9EFEBBEC-BB5B-4DCD-95C4-C48FB3318228}" type="presOf" srcId="{1551E8A5-7C87-493D-AC93-8EBDE5609C1C}" destId="{55DE468D-6312-4EE7-8DBB-E4DAE20BB19A}" srcOrd="0" destOrd="0" presId="urn:microsoft.com/office/officeart/2005/8/layout/list1"/>
    <dgm:cxn modelId="{72BB36F5-9FF3-45E5-ADDC-9A5C5D0768C8}" type="presOf" srcId="{C82A9DE3-0EC3-485C-9C04-78CC914D6878}" destId="{B77EA3D4-F443-458C-ACB2-08540716B076}" srcOrd="0" destOrd="0" presId="urn:microsoft.com/office/officeart/2005/8/layout/list1"/>
    <dgm:cxn modelId="{FA580BF9-CB86-46E8-888B-C3176C1E8963}" type="presOf" srcId="{198B21BA-6675-49CB-98BE-2E00C82F66EB}" destId="{8F2BC8F3-0318-48EC-9C70-69A3FCF7754B}" srcOrd="1" destOrd="0" presId="urn:microsoft.com/office/officeart/2005/8/layout/list1"/>
    <dgm:cxn modelId="{C4E4C2ED-1E0D-4372-9AD8-5AFBFA060B83}" type="presParOf" srcId="{AF47C08B-8C7D-46FC-AE45-FCD4C77A26A5}" destId="{99485139-7FA7-4106-9DBA-EF668A614E18}" srcOrd="0" destOrd="0" presId="urn:microsoft.com/office/officeart/2005/8/layout/list1"/>
    <dgm:cxn modelId="{F3A1E256-FA67-476A-8D59-E9F6CE99DE9A}" type="presParOf" srcId="{99485139-7FA7-4106-9DBA-EF668A614E18}" destId="{EB41CBE6-4576-41E2-B7B4-8AEDE91FDAEE}" srcOrd="0" destOrd="0" presId="urn:microsoft.com/office/officeart/2005/8/layout/list1"/>
    <dgm:cxn modelId="{3778B878-55F4-4F59-80C3-79DF6D8CE80F}" type="presParOf" srcId="{99485139-7FA7-4106-9DBA-EF668A614E18}" destId="{CC4C25BB-1E14-4993-9F05-F9D4C2619E86}" srcOrd="1" destOrd="0" presId="urn:microsoft.com/office/officeart/2005/8/layout/list1"/>
    <dgm:cxn modelId="{1D9983D0-E74E-45D8-A4B5-C047F17CE062}" type="presParOf" srcId="{AF47C08B-8C7D-46FC-AE45-FCD4C77A26A5}" destId="{A03059A3-F842-42F1-BA52-0449CB89A8B2}" srcOrd="1" destOrd="0" presId="urn:microsoft.com/office/officeart/2005/8/layout/list1"/>
    <dgm:cxn modelId="{363D4A0C-C777-4CA4-A11E-684BFEE86DB7}" type="presParOf" srcId="{AF47C08B-8C7D-46FC-AE45-FCD4C77A26A5}" destId="{B77EA3D4-F443-458C-ACB2-08540716B076}" srcOrd="2" destOrd="0" presId="urn:microsoft.com/office/officeart/2005/8/layout/list1"/>
    <dgm:cxn modelId="{24DDD358-D3D9-4986-BD2A-0B5EC3AC6A47}" type="presParOf" srcId="{AF47C08B-8C7D-46FC-AE45-FCD4C77A26A5}" destId="{611BC00C-EBAC-4367-8A48-B23D9C179F77}" srcOrd="3" destOrd="0" presId="urn:microsoft.com/office/officeart/2005/8/layout/list1"/>
    <dgm:cxn modelId="{75173B50-945F-4390-95EC-BE54F2047965}" type="presParOf" srcId="{AF47C08B-8C7D-46FC-AE45-FCD4C77A26A5}" destId="{4348B787-C311-42B9-9600-D100D08915BC}" srcOrd="4" destOrd="0" presId="urn:microsoft.com/office/officeart/2005/8/layout/list1"/>
    <dgm:cxn modelId="{D807E905-425C-4C9A-B48C-E0A867AFA16A}" type="presParOf" srcId="{4348B787-C311-42B9-9600-D100D08915BC}" destId="{9068FC8B-0682-4990-88B2-18C1A67E2769}" srcOrd="0" destOrd="0" presId="urn:microsoft.com/office/officeart/2005/8/layout/list1"/>
    <dgm:cxn modelId="{793C32F0-3D85-427B-811B-C358FED9C148}" type="presParOf" srcId="{4348B787-C311-42B9-9600-D100D08915BC}" destId="{8F2BC8F3-0318-48EC-9C70-69A3FCF7754B}" srcOrd="1" destOrd="0" presId="urn:microsoft.com/office/officeart/2005/8/layout/list1"/>
    <dgm:cxn modelId="{17427473-2210-41AD-BFF9-DB60205531D5}" type="presParOf" srcId="{AF47C08B-8C7D-46FC-AE45-FCD4C77A26A5}" destId="{437918AA-EE99-4C28-AD6E-6DB287ED464A}" srcOrd="5" destOrd="0" presId="urn:microsoft.com/office/officeart/2005/8/layout/list1"/>
    <dgm:cxn modelId="{9EE0D04E-726F-4AA3-8322-9FCB5491D193}" type="presParOf" srcId="{AF47C08B-8C7D-46FC-AE45-FCD4C77A26A5}" destId="{55DE468D-6312-4EE7-8DBB-E4DAE20BB19A}" srcOrd="6" destOrd="0" presId="urn:microsoft.com/office/officeart/2005/8/layout/list1"/>
    <dgm:cxn modelId="{C51499A2-30AB-489B-920A-ABEA2E156507}" type="presParOf" srcId="{AF47C08B-8C7D-46FC-AE45-FCD4C77A26A5}" destId="{BFF3A56E-5166-418D-902E-E3BE35FEA1D5}" srcOrd="7" destOrd="0" presId="urn:microsoft.com/office/officeart/2005/8/layout/list1"/>
    <dgm:cxn modelId="{7F16B63E-75C2-42B3-9B96-AB5CB4AEC292}" type="presParOf" srcId="{AF47C08B-8C7D-46FC-AE45-FCD4C77A26A5}" destId="{FE393FF2-08FB-4016-8BA8-8B16DE6CFF5D}" srcOrd="8" destOrd="0" presId="urn:microsoft.com/office/officeart/2005/8/layout/list1"/>
    <dgm:cxn modelId="{5D73DC0B-E574-4AC1-95EC-C98678709407}" type="presParOf" srcId="{FE393FF2-08FB-4016-8BA8-8B16DE6CFF5D}" destId="{54B60077-9FC4-4BF4-A170-DB10C96CB6AF}" srcOrd="0" destOrd="0" presId="urn:microsoft.com/office/officeart/2005/8/layout/list1"/>
    <dgm:cxn modelId="{ABA50B2F-B93F-4EA4-8F16-05E07C2C0D12}" type="presParOf" srcId="{FE393FF2-08FB-4016-8BA8-8B16DE6CFF5D}" destId="{CF809703-BDB8-4BAD-AEEE-540074C26BCA}" srcOrd="1" destOrd="0" presId="urn:microsoft.com/office/officeart/2005/8/layout/list1"/>
    <dgm:cxn modelId="{8B79DB8D-CC12-4455-8AE8-4B5C4602133C}" type="presParOf" srcId="{AF47C08B-8C7D-46FC-AE45-FCD4C77A26A5}" destId="{8E25C1D6-161F-4CC3-9442-FB4E072117B8}" srcOrd="9" destOrd="0" presId="urn:microsoft.com/office/officeart/2005/8/layout/list1"/>
    <dgm:cxn modelId="{2FB0A234-5348-4BB3-8802-17630BCE641E}" type="presParOf" srcId="{AF47C08B-8C7D-46FC-AE45-FCD4C77A26A5}" destId="{7163A97F-FC48-4F89-B9EB-1E0A4911CC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5B7D0-F2B1-4C54-9E65-E95D11EE43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F11947C-C09B-4B50-9D62-DF42867CE720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2400" noProof="0" dirty="0"/>
            <a:t>Visión</a:t>
          </a:r>
          <a:endParaRPr lang="es-ES" sz="3200" noProof="0" dirty="0"/>
        </a:p>
      </dgm:t>
    </dgm:pt>
    <dgm:pt modelId="{0CC507CE-8FAD-466D-B51E-89FDEC3D1DF4}" type="parTrans" cxnId="{CFD2736B-B987-4DA1-BF51-E7741D3D2E0F}">
      <dgm:prSet/>
      <dgm:spPr/>
      <dgm:t>
        <a:bodyPr/>
        <a:lstStyle/>
        <a:p>
          <a:endParaRPr lang="en-GB"/>
        </a:p>
      </dgm:t>
    </dgm:pt>
    <dgm:pt modelId="{DC363339-A0CF-4F16-8A9F-FA4B79A6E316}" type="sibTrans" cxnId="{CFD2736B-B987-4DA1-BF51-E7741D3D2E0F}">
      <dgm:prSet/>
      <dgm:spPr/>
      <dgm:t>
        <a:bodyPr/>
        <a:lstStyle/>
        <a:p>
          <a:endParaRPr lang="en-GB"/>
        </a:p>
      </dgm:t>
    </dgm:pt>
    <dgm:pt modelId="{198B21BA-6675-49CB-98BE-2E00C82F66EB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GB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Valor</a:t>
          </a:r>
        </a:p>
      </dgm:t>
    </dgm:pt>
    <dgm:pt modelId="{C8B426B4-43CA-482B-AE7F-F5D139798831}" type="parTrans" cxnId="{B090AE6F-D523-4A2F-ADCF-E2657355A0E0}">
      <dgm:prSet/>
      <dgm:spPr/>
      <dgm:t>
        <a:bodyPr/>
        <a:lstStyle/>
        <a:p>
          <a:endParaRPr lang="en-GB"/>
        </a:p>
      </dgm:t>
    </dgm:pt>
    <dgm:pt modelId="{4346BA36-736F-4804-9D30-18A6EF08CF49}" type="sibTrans" cxnId="{B090AE6F-D523-4A2F-ADCF-E2657355A0E0}">
      <dgm:prSet/>
      <dgm:spPr/>
      <dgm:t>
        <a:bodyPr/>
        <a:lstStyle/>
        <a:p>
          <a:endParaRPr lang="en-GB"/>
        </a:p>
      </dgm:t>
    </dgm:pt>
    <dgm:pt modelId="{1ABB7EDF-7951-4334-901D-77F4DFBC0633}">
      <dgm:prSet phldrT="[Text]" custT="1"/>
      <dgm:spPr>
        <a:solidFill>
          <a:srgbClr val="0037B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s-ES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Objetivo</a:t>
          </a:r>
        </a:p>
      </dgm:t>
    </dgm:pt>
    <dgm:pt modelId="{0DFDAE7D-BDC2-469E-A82F-196A60AA83E6}" type="parTrans" cxnId="{E9B7FE9B-7EDF-4FCA-8F57-D41A34461789}">
      <dgm:prSet/>
      <dgm:spPr/>
      <dgm:t>
        <a:bodyPr/>
        <a:lstStyle/>
        <a:p>
          <a:endParaRPr lang="en-GB"/>
        </a:p>
      </dgm:t>
    </dgm:pt>
    <dgm:pt modelId="{D416FF36-5D92-452A-B760-68C201CD663C}" type="sibTrans" cxnId="{E9B7FE9B-7EDF-4FCA-8F57-D41A34461789}">
      <dgm:prSet/>
      <dgm:spPr/>
      <dgm:t>
        <a:bodyPr/>
        <a:lstStyle/>
        <a:p>
          <a:endParaRPr lang="en-GB"/>
        </a:p>
      </dgm:t>
    </dgm:pt>
    <dgm:pt modelId="{C82A9DE3-0EC3-485C-9C04-78CC914D6878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Crear y mantener grandes redes rotarias interdistritales centradas en temas de proyectos, como el empoderamiento de las niñas, la ecología, etc.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E94F2A11-08B5-435A-8EDC-841CF599CC68}" type="parTrans" cxnId="{63E55B42-47B0-4583-A06E-7B9C776698EC}">
      <dgm:prSet/>
      <dgm:spPr/>
      <dgm:t>
        <a:bodyPr/>
        <a:lstStyle/>
        <a:p>
          <a:endParaRPr lang="en-GB"/>
        </a:p>
      </dgm:t>
    </dgm:pt>
    <dgm:pt modelId="{44DEAE4A-CA7F-41EB-86D6-DA2A28179387}" type="sibTrans" cxnId="{63E55B42-47B0-4583-A06E-7B9C776698EC}">
      <dgm:prSet/>
      <dgm:spPr/>
      <dgm:t>
        <a:bodyPr/>
        <a:lstStyle/>
        <a:p>
          <a:endParaRPr lang="en-GB"/>
        </a:p>
      </dgm:t>
    </dgm:pt>
    <dgm:pt modelId="{1551E8A5-7C87-493D-AC93-8EBDE5609C1C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Los rotarios proactivos cuentan con una red enfocada en su tema de interés, donde pueden compartir sus proyectos, comparar y encontrar sinergias para crear grandes proyectos internacionales y programas de proyectos con mayor impacto y elegibles para Global </a:t>
          </a:r>
          <a:r>
            <a:rPr lang="es-ES" sz="2200" kern="1200" noProof="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Grands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gm:t>
    </dgm:pt>
    <dgm:pt modelId="{8C0C4272-6F9A-46E3-8DE4-C330FDA1B398}" type="parTrans" cxnId="{2DA1F51A-62D8-478F-AFE5-540DA77C724F}">
      <dgm:prSet/>
      <dgm:spPr/>
      <dgm:t>
        <a:bodyPr/>
        <a:lstStyle/>
        <a:p>
          <a:endParaRPr lang="en-GB"/>
        </a:p>
      </dgm:t>
    </dgm:pt>
    <dgm:pt modelId="{D8BC6712-DCEB-447C-9419-DDBA74B6A496}" type="sibTrans" cxnId="{2DA1F51A-62D8-478F-AFE5-540DA77C724F}">
      <dgm:prSet/>
      <dgm:spPr/>
      <dgm:t>
        <a:bodyPr/>
        <a:lstStyle/>
        <a:p>
          <a:endParaRPr lang="en-GB"/>
        </a:p>
      </dgm:t>
    </dgm:pt>
    <dgm:pt modelId="{C53083FC-0D09-4C24-B592-476D9CC7C7D1}">
      <dgm:prSet phldrT="[Text]" custT="1"/>
      <dgm:spPr>
        <a:solidFill>
          <a:schemeClr val="bg1">
            <a:alpha val="60000"/>
          </a:schemeClr>
        </a:solidFill>
        <a:ln>
          <a:noFill/>
        </a:ln>
      </dgm:spPr>
      <dgm:t>
        <a:bodyPr/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Fomentar que Intercambios Culturales y Profesionales den a Proyectos de Servicio</a:t>
          </a:r>
          <a:r>
            <a:rPr lang="en-GB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17A4A501-D3E9-4672-9960-97062EC93119}" type="sibTrans" cxnId="{8350A210-12BC-4FBC-907F-325565F3A291}">
      <dgm:prSet/>
      <dgm:spPr/>
      <dgm:t>
        <a:bodyPr/>
        <a:lstStyle/>
        <a:p>
          <a:endParaRPr lang="en-GB"/>
        </a:p>
      </dgm:t>
    </dgm:pt>
    <dgm:pt modelId="{29CC1F79-F291-480D-880F-C530DCDC4F82}" type="parTrans" cxnId="{8350A210-12BC-4FBC-907F-325565F3A291}">
      <dgm:prSet/>
      <dgm:spPr/>
      <dgm:t>
        <a:bodyPr/>
        <a:lstStyle/>
        <a:p>
          <a:endParaRPr lang="en-GB"/>
        </a:p>
      </dgm:t>
    </dgm:pt>
    <dgm:pt modelId="{AF47C08B-8C7D-46FC-AE45-FCD4C77A26A5}" type="pres">
      <dgm:prSet presAssocID="{E8F5B7D0-F2B1-4C54-9E65-E95D11EE4386}" presName="linear" presStyleCnt="0">
        <dgm:presLayoutVars>
          <dgm:dir/>
          <dgm:animLvl val="lvl"/>
          <dgm:resizeHandles val="exact"/>
        </dgm:presLayoutVars>
      </dgm:prSet>
      <dgm:spPr/>
    </dgm:pt>
    <dgm:pt modelId="{99485139-7FA7-4106-9DBA-EF668A614E18}" type="pres">
      <dgm:prSet presAssocID="{7F11947C-C09B-4B50-9D62-DF42867CE720}" presName="parentLin" presStyleCnt="0"/>
      <dgm:spPr/>
    </dgm:pt>
    <dgm:pt modelId="{EB41CBE6-4576-41E2-B7B4-8AEDE91FDAEE}" type="pres">
      <dgm:prSet presAssocID="{7F11947C-C09B-4B50-9D62-DF42867CE720}" presName="parentLeftMargin" presStyleLbl="node1" presStyleIdx="0" presStyleCnt="3"/>
      <dgm:spPr/>
    </dgm:pt>
    <dgm:pt modelId="{CC4C25BB-1E14-4993-9F05-F9D4C2619E86}" type="pres">
      <dgm:prSet presAssocID="{7F11947C-C09B-4B50-9D62-DF42867CE7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3059A3-F842-42F1-BA52-0449CB89A8B2}" type="pres">
      <dgm:prSet presAssocID="{7F11947C-C09B-4B50-9D62-DF42867CE720}" presName="negativeSpace" presStyleCnt="0"/>
      <dgm:spPr/>
    </dgm:pt>
    <dgm:pt modelId="{B77EA3D4-F443-458C-ACB2-08540716B076}" type="pres">
      <dgm:prSet presAssocID="{7F11947C-C09B-4B50-9D62-DF42867CE720}" presName="childText" presStyleLbl="conFgAcc1" presStyleIdx="0" presStyleCnt="3">
        <dgm:presLayoutVars>
          <dgm:bulletEnabled val="1"/>
        </dgm:presLayoutVars>
      </dgm:prSet>
      <dgm:spPr/>
    </dgm:pt>
    <dgm:pt modelId="{611BC00C-EBAC-4367-8A48-B23D9C179F77}" type="pres">
      <dgm:prSet presAssocID="{DC363339-A0CF-4F16-8A9F-FA4B79A6E316}" presName="spaceBetweenRectangles" presStyleCnt="0"/>
      <dgm:spPr/>
    </dgm:pt>
    <dgm:pt modelId="{4348B787-C311-42B9-9600-D100D08915BC}" type="pres">
      <dgm:prSet presAssocID="{198B21BA-6675-49CB-98BE-2E00C82F66EB}" presName="parentLin" presStyleCnt="0"/>
      <dgm:spPr/>
    </dgm:pt>
    <dgm:pt modelId="{9068FC8B-0682-4990-88B2-18C1A67E2769}" type="pres">
      <dgm:prSet presAssocID="{198B21BA-6675-49CB-98BE-2E00C82F66EB}" presName="parentLeftMargin" presStyleLbl="node1" presStyleIdx="0" presStyleCnt="3"/>
      <dgm:spPr/>
    </dgm:pt>
    <dgm:pt modelId="{8F2BC8F3-0318-48EC-9C70-69A3FCF7754B}" type="pres">
      <dgm:prSet presAssocID="{198B21BA-6675-49CB-98BE-2E00C82F6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7918AA-EE99-4C28-AD6E-6DB287ED464A}" type="pres">
      <dgm:prSet presAssocID="{198B21BA-6675-49CB-98BE-2E00C82F66EB}" presName="negativeSpace" presStyleCnt="0"/>
      <dgm:spPr/>
    </dgm:pt>
    <dgm:pt modelId="{55DE468D-6312-4EE7-8DBB-E4DAE20BB19A}" type="pres">
      <dgm:prSet presAssocID="{198B21BA-6675-49CB-98BE-2E00C82F66EB}" presName="childText" presStyleLbl="conFgAcc1" presStyleIdx="1" presStyleCnt="3">
        <dgm:presLayoutVars>
          <dgm:bulletEnabled val="1"/>
        </dgm:presLayoutVars>
      </dgm:prSet>
      <dgm:spPr/>
    </dgm:pt>
    <dgm:pt modelId="{BFF3A56E-5166-418D-902E-E3BE35FEA1D5}" type="pres">
      <dgm:prSet presAssocID="{4346BA36-736F-4804-9D30-18A6EF08CF49}" presName="spaceBetweenRectangles" presStyleCnt="0"/>
      <dgm:spPr/>
    </dgm:pt>
    <dgm:pt modelId="{FE393FF2-08FB-4016-8BA8-8B16DE6CFF5D}" type="pres">
      <dgm:prSet presAssocID="{1ABB7EDF-7951-4334-901D-77F4DFBC0633}" presName="parentLin" presStyleCnt="0"/>
      <dgm:spPr/>
    </dgm:pt>
    <dgm:pt modelId="{54B60077-9FC4-4BF4-A170-DB10C96CB6AF}" type="pres">
      <dgm:prSet presAssocID="{1ABB7EDF-7951-4334-901D-77F4DFBC0633}" presName="parentLeftMargin" presStyleLbl="node1" presStyleIdx="1" presStyleCnt="3"/>
      <dgm:spPr/>
    </dgm:pt>
    <dgm:pt modelId="{CF809703-BDB8-4BAD-AEEE-540074C26BCA}" type="pres">
      <dgm:prSet presAssocID="{1ABB7EDF-7951-4334-901D-77F4DFBC06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25C1D6-161F-4CC3-9442-FB4E072117B8}" type="pres">
      <dgm:prSet presAssocID="{1ABB7EDF-7951-4334-901D-77F4DFBC0633}" presName="negativeSpace" presStyleCnt="0"/>
      <dgm:spPr/>
    </dgm:pt>
    <dgm:pt modelId="{7163A97F-FC48-4F89-B9EB-1E0A4911CC7F}" type="pres">
      <dgm:prSet presAssocID="{1ABB7EDF-7951-4334-901D-77F4DFBC06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50A210-12BC-4FBC-907F-325565F3A291}" srcId="{1ABB7EDF-7951-4334-901D-77F4DFBC0633}" destId="{C53083FC-0D09-4C24-B592-476D9CC7C7D1}" srcOrd="0" destOrd="0" parTransId="{29CC1F79-F291-480D-880F-C530DCDC4F82}" sibTransId="{17A4A501-D3E9-4672-9960-97062EC93119}"/>
    <dgm:cxn modelId="{2DA1F51A-62D8-478F-AFE5-540DA77C724F}" srcId="{198B21BA-6675-49CB-98BE-2E00C82F66EB}" destId="{1551E8A5-7C87-493D-AC93-8EBDE5609C1C}" srcOrd="0" destOrd="0" parTransId="{8C0C4272-6F9A-46E3-8DE4-C330FDA1B398}" sibTransId="{D8BC6712-DCEB-447C-9419-DDBA74B6A496}"/>
    <dgm:cxn modelId="{A9832440-D929-4AD5-8326-1646CD6A6CD7}" type="presOf" srcId="{C53083FC-0D09-4C24-B592-476D9CC7C7D1}" destId="{7163A97F-FC48-4F89-B9EB-1E0A4911CC7F}" srcOrd="0" destOrd="0" presId="urn:microsoft.com/office/officeart/2005/8/layout/list1"/>
    <dgm:cxn modelId="{63E55B42-47B0-4583-A06E-7B9C776698EC}" srcId="{7F11947C-C09B-4B50-9D62-DF42867CE720}" destId="{C82A9DE3-0EC3-485C-9C04-78CC914D6878}" srcOrd="0" destOrd="0" parTransId="{E94F2A11-08B5-435A-8EDC-841CF599CC68}" sibTransId="{44DEAE4A-CA7F-41EB-86D6-DA2A28179387}"/>
    <dgm:cxn modelId="{CFD2736B-B987-4DA1-BF51-E7741D3D2E0F}" srcId="{E8F5B7D0-F2B1-4C54-9E65-E95D11EE4386}" destId="{7F11947C-C09B-4B50-9D62-DF42867CE720}" srcOrd="0" destOrd="0" parTransId="{0CC507CE-8FAD-466D-B51E-89FDEC3D1DF4}" sibTransId="{DC363339-A0CF-4F16-8A9F-FA4B79A6E316}"/>
    <dgm:cxn modelId="{5A74724C-D317-4925-9737-7FDF67ACF74C}" type="presOf" srcId="{1ABB7EDF-7951-4334-901D-77F4DFBC0633}" destId="{54B60077-9FC4-4BF4-A170-DB10C96CB6AF}" srcOrd="0" destOrd="0" presId="urn:microsoft.com/office/officeart/2005/8/layout/list1"/>
    <dgm:cxn modelId="{B090AE6F-D523-4A2F-ADCF-E2657355A0E0}" srcId="{E8F5B7D0-F2B1-4C54-9E65-E95D11EE4386}" destId="{198B21BA-6675-49CB-98BE-2E00C82F66EB}" srcOrd="1" destOrd="0" parTransId="{C8B426B4-43CA-482B-AE7F-F5D139798831}" sibTransId="{4346BA36-736F-4804-9D30-18A6EF08CF49}"/>
    <dgm:cxn modelId="{7C356784-E436-46A2-9832-961946BFD120}" type="presOf" srcId="{1ABB7EDF-7951-4334-901D-77F4DFBC0633}" destId="{CF809703-BDB8-4BAD-AEEE-540074C26BCA}" srcOrd="1" destOrd="0" presId="urn:microsoft.com/office/officeart/2005/8/layout/list1"/>
    <dgm:cxn modelId="{E9B7FE9B-7EDF-4FCA-8F57-D41A34461789}" srcId="{E8F5B7D0-F2B1-4C54-9E65-E95D11EE4386}" destId="{1ABB7EDF-7951-4334-901D-77F4DFBC0633}" srcOrd="2" destOrd="0" parTransId="{0DFDAE7D-BDC2-469E-A82F-196A60AA83E6}" sibTransId="{D416FF36-5D92-452A-B760-68C201CD663C}"/>
    <dgm:cxn modelId="{97D034A5-D207-4050-8B03-45E8B3914D0B}" type="presOf" srcId="{7F11947C-C09B-4B50-9D62-DF42867CE720}" destId="{EB41CBE6-4576-41E2-B7B4-8AEDE91FDAEE}" srcOrd="0" destOrd="0" presId="urn:microsoft.com/office/officeart/2005/8/layout/list1"/>
    <dgm:cxn modelId="{A29186B3-7B82-402C-8A77-2412CB281722}" type="presOf" srcId="{198B21BA-6675-49CB-98BE-2E00C82F66EB}" destId="{9068FC8B-0682-4990-88B2-18C1A67E2769}" srcOrd="0" destOrd="0" presId="urn:microsoft.com/office/officeart/2005/8/layout/list1"/>
    <dgm:cxn modelId="{D42C66D2-047B-4852-9EA6-E4BDD65E3B8B}" type="presOf" srcId="{E8F5B7D0-F2B1-4C54-9E65-E95D11EE4386}" destId="{AF47C08B-8C7D-46FC-AE45-FCD4C77A26A5}" srcOrd="0" destOrd="0" presId="urn:microsoft.com/office/officeart/2005/8/layout/list1"/>
    <dgm:cxn modelId="{6E7D40E2-BD83-4FA9-BE21-0F951CF8F99D}" type="presOf" srcId="{7F11947C-C09B-4B50-9D62-DF42867CE720}" destId="{CC4C25BB-1E14-4993-9F05-F9D4C2619E86}" srcOrd="1" destOrd="0" presId="urn:microsoft.com/office/officeart/2005/8/layout/list1"/>
    <dgm:cxn modelId="{9EFEBBEC-BB5B-4DCD-95C4-C48FB3318228}" type="presOf" srcId="{1551E8A5-7C87-493D-AC93-8EBDE5609C1C}" destId="{55DE468D-6312-4EE7-8DBB-E4DAE20BB19A}" srcOrd="0" destOrd="0" presId="urn:microsoft.com/office/officeart/2005/8/layout/list1"/>
    <dgm:cxn modelId="{72BB36F5-9FF3-45E5-ADDC-9A5C5D0768C8}" type="presOf" srcId="{C82A9DE3-0EC3-485C-9C04-78CC914D6878}" destId="{B77EA3D4-F443-458C-ACB2-08540716B076}" srcOrd="0" destOrd="0" presId="urn:microsoft.com/office/officeart/2005/8/layout/list1"/>
    <dgm:cxn modelId="{FA580BF9-CB86-46E8-888B-C3176C1E8963}" type="presOf" srcId="{198B21BA-6675-49CB-98BE-2E00C82F66EB}" destId="{8F2BC8F3-0318-48EC-9C70-69A3FCF7754B}" srcOrd="1" destOrd="0" presId="urn:microsoft.com/office/officeart/2005/8/layout/list1"/>
    <dgm:cxn modelId="{C4E4C2ED-1E0D-4372-9AD8-5AFBFA060B83}" type="presParOf" srcId="{AF47C08B-8C7D-46FC-AE45-FCD4C77A26A5}" destId="{99485139-7FA7-4106-9DBA-EF668A614E18}" srcOrd="0" destOrd="0" presId="urn:microsoft.com/office/officeart/2005/8/layout/list1"/>
    <dgm:cxn modelId="{F3A1E256-FA67-476A-8D59-E9F6CE99DE9A}" type="presParOf" srcId="{99485139-7FA7-4106-9DBA-EF668A614E18}" destId="{EB41CBE6-4576-41E2-B7B4-8AEDE91FDAEE}" srcOrd="0" destOrd="0" presId="urn:microsoft.com/office/officeart/2005/8/layout/list1"/>
    <dgm:cxn modelId="{3778B878-55F4-4F59-80C3-79DF6D8CE80F}" type="presParOf" srcId="{99485139-7FA7-4106-9DBA-EF668A614E18}" destId="{CC4C25BB-1E14-4993-9F05-F9D4C2619E86}" srcOrd="1" destOrd="0" presId="urn:microsoft.com/office/officeart/2005/8/layout/list1"/>
    <dgm:cxn modelId="{1D9983D0-E74E-45D8-A4B5-C047F17CE062}" type="presParOf" srcId="{AF47C08B-8C7D-46FC-AE45-FCD4C77A26A5}" destId="{A03059A3-F842-42F1-BA52-0449CB89A8B2}" srcOrd="1" destOrd="0" presId="urn:microsoft.com/office/officeart/2005/8/layout/list1"/>
    <dgm:cxn modelId="{363D4A0C-C777-4CA4-A11E-684BFEE86DB7}" type="presParOf" srcId="{AF47C08B-8C7D-46FC-AE45-FCD4C77A26A5}" destId="{B77EA3D4-F443-458C-ACB2-08540716B076}" srcOrd="2" destOrd="0" presId="urn:microsoft.com/office/officeart/2005/8/layout/list1"/>
    <dgm:cxn modelId="{24DDD358-D3D9-4986-BD2A-0B5EC3AC6A47}" type="presParOf" srcId="{AF47C08B-8C7D-46FC-AE45-FCD4C77A26A5}" destId="{611BC00C-EBAC-4367-8A48-B23D9C179F77}" srcOrd="3" destOrd="0" presId="urn:microsoft.com/office/officeart/2005/8/layout/list1"/>
    <dgm:cxn modelId="{75173B50-945F-4390-95EC-BE54F2047965}" type="presParOf" srcId="{AF47C08B-8C7D-46FC-AE45-FCD4C77A26A5}" destId="{4348B787-C311-42B9-9600-D100D08915BC}" srcOrd="4" destOrd="0" presId="urn:microsoft.com/office/officeart/2005/8/layout/list1"/>
    <dgm:cxn modelId="{D807E905-425C-4C9A-B48C-E0A867AFA16A}" type="presParOf" srcId="{4348B787-C311-42B9-9600-D100D08915BC}" destId="{9068FC8B-0682-4990-88B2-18C1A67E2769}" srcOrd="0" destOrd="0" presId="urn:microsoft.com/office/officeart/2005/8/layout/list1"/>
    <dgm:cxn modelId="{793C32F0-3D85-427B-811B-C358FED9C148}" type="presParOf" srcId="{4348B787-C311-42B9-9600-D100D08915BC}" destId="{8F2BC8F3-0318-48EC-9C70-69A3FCF7754B}" srcOrd="1" destOrd="0" presId="urn:microsoft.com/office/officeart/2005/8/layout/list1"/>
    <dgm:cxn modelId="{17427473-2210-41AD-BFF9-DB60205531D5}" type="presParOf" srcId="{AF47C08B-8C7D-46FC-AE45-FCD4C77A26A5}" destId="{437918AA-EE99-4C28-AD6E-6DB287ED464A}" srcOrd="5" destOrd="0" presId="urn:microsoft.com/office/officeart/2005/8/layout/list1"/>
    <dgm:cxn modelId="{9EE0D04E-726F-4AA3-8322-9FCB5491D193}" type="presParOf" srcId="{AF47C08B-8C7D-46FC-AE45-FCD4C77A26A5}" destId="{55DE468D-6312-4EE7-8DBB-E4DAE20BB19A}" srcOrd="6" destOrd="0" presId="urn:microsoft.com/office/officeart/2005/8/layout/list1"/>
    <dgm:cxn modelId="{C51499A2-30AB-489B-920A-ABEA2E156507}" type="presParOf" srcId="{AF47C08B-8C7D-46FC-AE45-FCD4C77A26A5}" destId="{BFF3A56E-5166-418D-902E-E3BE35FEA1D5}" srcOrd="7" destOrd="0" presId="urn:microsoft.com/office/officeart/2005/8/layout/list1"/>
    <dgm:cxn modelId="{7F16B63E-75C2-42B3-9B96-AB5CB4AEC292}" type="presParOf" srcId="{AF47C08B-8C7D-46FC-AE45-FCD4C77A26A5}" destId="{FE393FF2-08FB-4016-8BA8-8B16DE6CFF5D}" srcOrd="8" destOrd="0" presId="urn:microsoft.com/office/officeart/2005/8/layout/list1"/>
    <dgm:cxn modelId="{5D73DC0B-E574-4AC1-95EC-C98678709407}" type="presParOf" srcId="{FE393FF2-08FB-4016-8BA8-8B16DE6CFF5D}" destId="{54B60077-9FC4-4BF4-A170-DB10C96CB6AF}" srcOrd="0" destOrd="0" presId="urn:microsoft.com/office/officeart/2005/8/layout/list1"/>
    <dgm:cxn modelId="{ABA50B2F-B93F-4EA4-8F16-05E07C2C0D12}" type="presParOf" srcId="{FE393FF2-08FB-4016-8BA8-8B16DE6CFF5D}" destId="{CF809703-BDB8-4BAD-AEEE-540074C26BCA}" srcOrd="1" destOrd="0" presId="urn:microsoft.com/office/officeart/2005/8/layout/list1"/>
    <dgm:cxn modelId="{8B79DB8D-CC12-4455-8AE8-4B5C4602133C}" type="presParOf" srcId="{AF47C08B-8C7D-46FC-AE45-FCD4C77A26A5}" destId="{8E25C1D6-161F-4CC3-9442-FB4E072117B8}" srcOrd="9" destOrd="0" presId="urn:microsoft.com/office/officeart/2005/8/layout/list1"/>
    <dgm:cxn modelId="{2FB0A234-5348-4BB3-8802-17630BCE641E}" type="presParOf" srcId="{AF47C08B-8C7D-46FC-AE45-FCD4C77A26A5}" destId="{7163A97F-FC48-4F89-B9EB-1E0A4911CC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E6CC93-A312-455A-B308-93D852D5BF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FE9E69-29C5-4113-8E0B-7038D236BAFE}">
      <dgm:prSet phldrT="[Text]"/>
      <dgm:spPr>
        <a:solidFill>
          <a:schemeClr val="bg1">
            <a:alpha val="60000"/>
          </a:schemeClr>
        </a:solidFill>
      </dgm:spPr>
      <dgm:t>
        <a:bodyPr/>
        <a:lstStyle/>
        <a:p>
          <a:r>
            <a:rPr lang="en-GB" dirty="0" err="1">
              <a:solidFill>
                <a:srgbClr val="0037B0"/>
              </a:solidFill>
            </a:rPr>
            <a:t>Crea</a:t>
          </a:r>
          <a:r>
            <a:rPr lang="en-GB" dirty="0">
              <a:solidFill>
                <a:srgbClr val="0037B0"/>
              </a:solidFill>
            </a:rPr>
            <a:t> </a:t>
          </a:r>
          <a:r>
            <a:rPr lang="en-GB" dirty="0" err="1">
              <a:solidFill>
                <a:srgbClr val="0037B0"/>
              </a:solidFill>
            </a:rPr>
            <a:t>tú</a:t>
          </a:r>
          <a:r>
            <a:rPr lang="en-GB" dirty="0">
              <a:solidFill>
                <a:srgbClr val="0037B0"/>
              </a:solidFill>
            </a:rPr>
            <a:t> </a:t>
          </a:r>
          <a:r>
            <a:rPr lang="en-GB" dirty="0" err="1">
              <a:solidFill>
                <a:srgbClr val="0037B0"/>
              </a:solidFill>
            </a:rPr>
            <a:t>equipo</a:t>
          </a:r>
          <a:r>
            <a:rPr lang="en-GB" dirty="0">
              <a:solidFill>
                <a:srgbClr val="0037B0"/>
              </a:solidFill>
            </a:rPr>
            <a:t> de </a:t>
          </a:r>
          <a:r>
            <a:rPr lang="en-GB" dirty="0" err="1">
              <a:solidFill>
                <a:srgbClr val="0037B0"/>
              </a:solidFill>
            </a:rPr>
            <a:t>Rotarios</a:t>
          </a:r>
          <a:r>
            <a:rPr lang="en-GB" dirty="0">
              <a:solidFill>
                <a:srgbClr val="0037B0"/>
              </a:solidFill>
            </a:rPr>
            <a:t> y Amigos</a:t>
          </a:r>
        </a:p>
      </dgm:t>
    </dgm:pt>
    <dgm:pt modelId="{2512C9A2-B3B3-4CC2-8460-41B9A2D8ADD4}" type="parTrans" cxnId="{5C02FAB5-A513-4B6C-B599-D4ECB6649641}">
      <dgm:prSet/>
      <dgm:spPr/>
      <dgm:t>
        <a:bodyPr/>
        <a:lstStyle/>
        <a:p>
          <a:endParaRPr lang="en-GB"/>
        </a:p>
      </dgm:t>
    </dgm:pt>
    <dgm:pt modelId="{57EC96FB-813B-480C-B45E-8A713FB46F4F}" type="sibTrans" cxnId="{5C02FAB5-A513-4B6C-B599-D4ECB6649641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812D89A7-E58B-4DB8-AC65-C51CA4B69FCD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r>
            <a:rPr lang="es-ES" dirty="0" err="1">
              <a:solidFill>
                <a:srgbClr val="0037B0"/>
              </a:solidFill>
            </a:rPr>
            <a:t>Invita a un Club/Distrito extranjero a crear un intercambio</a:t>
          </a:r>
          <a:endParaRPr lang="en-GB" dirty="0" err="1">
            <a:solidFill>
              <a:srgbClr val="0037B0"/>
            </a:solidFill>
          </a:endParaRPr>
        </a:p>
      </dgm:t>
    </dgm:pt>
    <dgm:pt modelId="{5FEE1566-D827-4201-BFA7-20E1C63357A3}" type="parTrans" cxnId="{A6D3B6B3-D2EC-43CC-AB72-80DF68D86F72}">
      <dgm:prSet/>
      <dgm:spPr/>
      <dgm:t>
        <a:bodyPr/>
        <a:lstStyle/>
        <a:p>
          <a:endParaRPr lang="en-GB"/>
        </a:p>
      </dgm:t>
    </dgm:pt>
    <dgm:pt modelId="{C4FE0F46-19E9-49B1-ABDB-A474D9048F3D}" type="sibTrans" cxnId="{A6D3B6B3-D2EC-43CC-AB72-80DF68D86F72}">
      <dgm:prSet/>
      <dgm:spPr/>
      <dgm:t>
        <a:bodyPr/>
        <a:lstStyle/>
        <a:p>
          <a:endParaRPr lang="en-GB"/>
        </a:p>
      </dgm:t>
    </dgm:pt>
    <dgm:pt modelId="{B9D8D4BD-3C25-407A-8A56-AFDB0C8F0490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r>
            <a:rPr lang="en-GB" dirty="0" err="1">
              <a:solidFill>
                <a:srgbClr val="0037B0"/>
              </a:solidFill>
            </a:rPr>
            <a:t>Contactad y conoceros virtualmente</a:t>
          </a:r>
        </a:p>
      </dgm:t>
    </dgm:pt>
    <dgm:pt modelId="{8913903C-DACA-4AFC-A535-09AF8F8BA786}" type="parTrans" cxnId="{56174450-6135-4BE2-9B04-8491C8285068}">
      <dgm:prSet/>
      <dgm:spPr/>
      <dgm:t>
        <a:bodyPr/>
        <a:lstStyle/>
        <a:p>
          <a:endParaRPr lang="en-GB"/>
        </a:p>
      </dgm:t>
    </dgm:pt>
    <dgm:pt modelId="{4C795243-342D-4544-BCBC-7DF6FCAA5391}" type="sibTrans" cxnId="{56174450-6135-4BE2-9B04-8491C8285068}">
      <dgm:prSet/>
      <dgm:spPr/>
      <dgm:t>
        <a:bodyPr/>
        <a:lstStyle/>
        <a:p>
          <a:endParaRPr lang="en-GB"/>
        </a:p>
      </dgm:t>
    </dgm:pt>
    <dgm:pt modelId="{D9469C50-27DF-4408-A9C4-40A9E143427E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r>
            <a:rPr lang="es-ES" dirty="0" err="1">
              <a:solidFill>
                <a:srgbClr val="0037B0"/>
              </a:solidFill>
            </a:rPr>
            <a:t>Definid el intercambio y sus objetivos</a:t>
          </a:r>
          <a:endParaRPr lang="en-GB" dirty="0" err="1">
            <a:solidFill>
              <a:srgbClr val="0037B0"/>
            </a:solidFill>
          </a:endParaRPr>
        </a:p>
      </dgm:t>
    </dgm:pt>
    <dgm:pt modelId="{CD12DFEF-F457-4422-B510-91473B124132}" type="parTrans" cxnId="{854BEAB8-FC7F-44E1-810D-7C31074AF672}">
      <dgm:prSet/>
      <dgm:spPr/>
      <dgm:t>
        <a:bodyPr/>
        <a:lstStyle/>
        <a:p>
          <a:endParaRPr lang="en-GB"/>
        </a:p>
      </dgm:t>
    </dgm:pt>
    <dgm:pt modelId="{FCE5CFB8-4441-4BD2-9133-5219F29D5755}" type="sibTrans" cxnId="{854BEAB8-FC7F-44E1-810D-7C31074AF672}">
      <dgm:prSet/>
      <dgm:spPr/>
      <dgm:t>
        <a:bodyPr/>
        <a:lstStyle/>
        <a:p>
          <a:endParaRPr lang="en-GB"/>
        </a:p>
      </dgm:t>
    </dgm:pt>
    <dgm:pt modelId="{DE575E43-46BB-4333-B8CA-11405A0FBCC0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r>
            <a:rPr lang="es-ES" dirty="0">
              <a:solidFill>
                <a:srgbClr val="0037B0"/>
              </a:solidFill>
            </a:rPr>
            <a:t>Comunicad los detalles al Comité</a:t>
          </a:r>
          <a:endParaRPr lang="en-GB" dirty="0">
            <a:solidFill>
              <a:srgbClr val="0037B0"/>
            </a:solidFill>
          </a:endParaRPr>
        </a:p>
      </dgm:t>
    </dgm:pt>
    <dgm:pt modelId="{F1451072-2BF1-4E8C-A663-0D93F8E25571}" type="parTrans" cxnId="{C286BBCA-3ABE-497E-BA59-9B95C3044345}">
      <dgm:prSet/>
      <dgm:spPr/>
      <dgm:t>
        <a:bodyPr/>
        <a:lstStyle/>
        <a:p>
          <a:endParaRPr lang="en-GB"/>
        </a:p>
      </dgm:t>
    </dgm:pt>
    <dgm:pt modelId="{05660946-0BDF-48E4-A652-FAB985A0D7E5}" type="sibTrans" cxnId="{C286BBCA-3ABE-497E-BA59-9B95C3044345}">
      <dgm:prSet/>
      <dgm:spPr/>
      <dgm:t>
        <a:bodyPr/>
        <a:lstStyle/>
        <a:p>
          <a:endParaRPr lang="en-GB"/>
        </a:p>
      </dgm:t>
    </dgm:pt>
    <dgm:pt modelId="{45411F85-121D-44CA-ADDE-8377B44AFC91}" type="pres">
      <dgm:prSet presAssocID="{E7E6CC93-A312-455A-B308-93D852D5BF8D}" presName="Name0" presStyleCnt="0">
        <dgm:presLayoutVars>
          <dgm:chMax val="7"/>
          <dgm:chPref val="7"/>
          <dgm:dir/>
        </dgm:presLayoutVars>
      </dgm:prSet>
      <dgm:spPr/>
    </dgm:pt>
    <dgm:pt modelId="{43CC8397-B257-4328-B080-4C819909E1E1}" type="pres">
      <dgm:prSet presAssocID="{E7E6CC93-A312-455A-B308-93D852D5BF8D}" presName="Name1" presStyleCnt="0"/>
      <dgm:spPr/>
    </dgm:pt>
    <dgm:pt modelId="{B4EBCECA-D035-4C52-868E-09BB360B75EE}" type="pres">
      <dgm:prSet presAssocID="{E7E6CC93-A312-455A-B308-93D852D5BF8D}" presName="cycle" presStyleCnt="0"/>
      <dgm:spPr/>
    </dgm:pt>
    <dgm:pt modelId="{0CEEAD91-F019-4904-BAB5-215769911EFD}" type="pres">
      <dgm:prSet presAssocID="{E7E6CC93-A312-455A-B308-93D852D5BF8D}" presName="srcNode" presStyleLbl="node1" presStyleIdx="0" presStyleCnt="5"/>
      <dgm:spPr/>
    </dgm:pt>
    <dgm:pt modelId="{8F8CD6C6-7832-4F57-B842-C7A832A2B38E}" type="pres">
      <dgm:prSet presAssocID="{E7E6CC93-A312-455A-B308-93D852D5BF8D}" presName="conn" presStyleLbl="parChTrans1D2" presStyleIdx="0" presStyleCnt="1"/>
      <dgm:spPr/>
    </dgm:pt>
    <dgm:pt modelId="{D2DF2FD1-C0C9-4B0F-B6E9-29A445ED5B12}" type="pres">
      <dgm:prSet presAssocID="{E7E6CC93-A312-455A-B308-93D852D5BF8D}" presName="extraNode" presStyleLbl="node1" presStyleIdx="0" presStyleCnt="5"/>
      <dgm:spPr/>
    </dgm:pt>
    <dgm:pt modelId="{0DDB3197-9E42-4BB4-B93A-65782D3BA56B}" type="pres">
      <dgm:prSet presAssocID="{E7E6CC93-A312-455A-B308-93D852D5BF8D}" presName="dstNode" presStyleLbl="node1" presStyleIdx="0" presStyleCnt="5"/>
      <dgm:spPr/>
    </dgm:pt>
    <dgm:pt modelId="{5229374B-AD11-478E-885A-96F9867A8D11}" type="pres">
      <dgm:prSet presAssocID="{34FE9E69-29C5-4113-8E0B-7038D236BAFE}" presName="text_1" presStyleLbl="node1" presStyleIdx="0" presStyleCnt="5">
        <dgm:presLayoutVars>
          <dgm:bulletEnabled val="1"/>
        </dgm:presLayoutVars>
      </dgm:prSet>
      <dgm:spPr/>
    </dgm:pt>
    <dgm:pt modelId="{C7534EBB-A1AF-472F-932E-9A6BBB2BF7DF}" type="pres">
      <dgm:prSet presAssocID="{34FE9E69-29C5-4113-8E0B-7038D236BAFE}" presName="accent_1" presStyleCnt="0"/>
      <dgm:spPr/>
    </dgm:pt>
    <dgm:pt modelId="{CC17A01A-6FFC-46BB-9EC3-A3A2B6185AFE}" type="pres">
      <dgm:prSet presAssocID="{34FE9E69-29C5-4113-8E0B-7038D236BAFE}" presName="accentRepeatNode" presStyleLbl="solidFgAcc1" presStyleIdx="0" presStyleCnt="5"/>
      <dgm:spPr>
        <a:solidFill>
          <a:srgbClr val="0037B0"/>
        </a:solidFill>
        <a:ln w="28575">
          <a:solidFill>
            <a:schemeClr val="bg1"/>
          </a:solidFill>
        </a:ln>
      </dgm:spPr>
    </dgm:pt>
    <dgm:pt modelId="{8730E694-3C02-4597-94F5-9559CEB59B3E}" type="pres">
      <dgm:prSet presAssocID="{812D89A7-E58B-4DB8-AC65-C51CA4B69FCD}" presName="text_2" presStyleLbl="node1" presStyleIdx="1" presStyleCnt="5">
        <dgm:presLayoutVars>
          <dgm:bulletEnabled val="1"/>
        </dgm:presLayoutVars>
      </dgm:prSet>
      <dgm:spPr/>
    </dgm:pt>
    <dgm:pt modelId="{69FBB619-4FA4-468C-8F27-9A52CF82D62F}" type="pres">
      <dgm:prSet presAssocID="{812D89A7-E58B-4DB8-AC65-C51CA4B69FCD}" presName="accent_2" presStyleCnt="0"/>
      <dgm:spPr/>
    </dgm:pt>
    <dgm:pt modelId="{EAA3E4FE-5675-4769-92F0-06F5A4667F19}" type="pres">
      <dgm:prSet presAssocID="{812D89A7-E58B-4DB8-AC65-C51CA4B69FCD}" presName="accentRepeatNode" presStyleLbl="solidFgAcc1" presStyleIdx="1" presStyleCnt="5"/>
      <dgm:spPr>
        <a:solidFill>
          <a:srgbClr val="0037B0"/>
        </a:solidFill>
        <a:ln w="28575">
          <a:solidFill>
            <a:schemeClr val="bg1"/>
          </a:solidFill>
        </a:ln>
      </dgm:spPr>
    </dgm:pt>
    <dgm:pt modelId="{65C56CB9-B3E0-4817-A22E-913738B1210D}" type="pres">
      <dgm:prSet presAssocID="{B9D8D4BD-3C25-407A-8A56-AFDB0C8F0490}" presName="text_3" presStyleLbl="node1" presStyleIdx="2" presStyleCnt="5">
        <dgm:presLayoutVars>
          <dgm:bulletEnabled val="1"/>
        </dgm:presLayoutVars>
      </dgm:prSet>
      <dgm:spPr/>
    </dgm:pt>
    <dgm:pt modelId="{205B3180-B7FB-436C-966B-EE20229DE4E1}" type="pres">
      <dgm:prSet presAssocID="{B9D8D4BD-3C25-407A-8A56-AFDB0C8F0490}" presName="accent_3" presStyleCnt="0"/>
      <dgm:spPr/>
    </dgm:pt>
    <dgm:pt modelId="{820ACB03-646E-4DAC-9CAA-F1FD8774B44A}" type="pres">
      <dgm:prSet presAssocID="{B9D8D4BD-3C25-407A-8A56-AFDB0C8F0490}" presName="accentRepeatNode" presStyleLbl="solidFgAcc1" presStyleIdx="2" presStyleCnt="5"/>
      <dgm:spPr>
        <a:solidFill>
          <a:srgbClr val="0037B0"/>
        </a:solidFill>
        <a:ln w="28575">
          <a:solidFill>
            <a:schemeClr val="bg1"/>
          </a:solidFill>
        </a:ln>
      </dgm:spPr>
    </dgm:pt>
    <dgm:pt modelId="{973C45E3-3F67-44CE-9F4B-0222BB2A22A9}" type="pres">
      <dgm:prSet presAssocID="{D9469C50-27DF-4408-A9C4-40A9E143427E}" presName="text_4" presStyleLbl="node1" presStyleIdx="3" presStyleCnt="5">
        <dgm:presLayoutVars>
          <dgm:bulletEnabled val="1"/>
        </dgm:presLayoutVars>
      </dgm:prSet>
      <dgm:spPr/>
    </dgm:pt>
    <dgm:pt modelId="{827153E0-D17B-4DEB-98AE-12D8CE772FE6}" type="pres">
      <dgm:prSet presAssocID="{D9469C50-27DF-4408-A9C4-40A9E143427E}" presName="accent_4" presStyleCnt="0"/>
      <dgm:spPr/>
    </dgm:pt>
    <dgm:pt modelId="{0E74987D-32C6-4088-B4FF-0173C5CC5B2B}" type="pres">
      <dgm:prSet presAssocID="{D9469C50-27DF-4408-A9C4-40A9E143427E}" presName="accentRepeatNode" presStyleLbl="solidFgAcc1" presStyleIdx="3" presStyleCnt="5"/>
      <dgm:spPr>
        <a:solidFill>
          <a:srgbClr val="0037B0"/>
        </a:solidFill>
        <a:ln w="28575">
          <a:solidFill>
            <a:schemeClr val="bg1"/>
          </a:solidFill>
        </a:ln>
      </dgm:spPr>
    </dgm:pt>
    <dgm:pt modelId="{5F17AE79-33BB-40D3-B73D-C1FE540C086B}" type="pres">
      <dgm:prSet presAssocID="{DE575E43-46BB-4333-B8CA-11405A0FBCC0}" presName="text_5" presStyleLbl="node1" presStyleIdx="4" presStyleCnt="5">
        <dgm:presLayoutVars>
          <dgm:bulletEnabled val="1"/>
        </dgm:presLayoutVars>
      </dgm:prSet>
      <dgm:spPr/>
    </dgm:pt>
    <dgm:pt modelId="{307087F9-DCAC-412C-8248-1A40258D2EA9}" type="pres">
      <dgm:prSet presAssocID="{DE575E43-46BB-4333-B8CA-11405A0FBCC0}" presName="accent_5" presStyleCnt="0"/>
      <dgm:spPr/>
    </dgm:pt>
    <dgm:pt modelId="{539F0B63-7B07-4330-93BF-A0D46A04FBDA}" type="pres">
      <dgm:prSet presAssocID="{DE575E43-46BB-4333-B8CA-11405A0FBCC0}" presName="accentRepeatNode" presStyleLbl="solidFgAcc1" presStyleIdx="4" presStyleCnt="5"/>
      <dgm:spPr>
        <a:solidFill>
          <a:srgbClr val="0037B0"/>
        </a:solidFill>
        <a:ln w="28575">
          <a:solidFill>
            <a:schemeClr val="bg1"/>
          </a:solidFill>
        </a:ln>
      </dgm:spPr>
    </dgm:pt>
  </dgm:ptLst>
  <dgm:cxnLst>
    <dgm:cxn modelId="{0CA58321-2E13-410C-879B-8B5E084BB8BA}" type="presOf" srcId="{B9D8D4BD-3C25-407A-8A56-AFDB0C8F0490}" destId="{65C56CB9-B3E0-4817-A22E-913738B1210D}" srcOrd="0" destOrd="0" presId="urn:microsoft.com/office/officeart/2008/layout/VerticalCurvedList"/>
    <dgm:cxn modelId="{81BEAD21-D4A9-4CEE-B97E-C7F13F13AD88}" type="presOf" srcId="{D9469C50-27DF-4408-A9C4-40A9E143427E}" destId="{973C45E3-3F67-44CE-9F4B-0222BB2A22A9}" srcOrd="0" destOrd="0" presId="urn:microsoft.com/office/officeart/2008/layout/VerticalCurvedList"/>
    <dgm:cxn modelId="{97C02F3A-8845-4EF2-BF40-12EB27C0D599}" type="presOf" srcId="{E7E6CC93-A312-455A-B308-93D852D5BF8D}" destId="{45411F85-121D-44CA-ADDE-8377B44AFC91}" srcOrd="0" destOrd="0" presId="urn:microsoft.com/office/officeart/2008/layout/VerticalCurvedList"/>
    <dgm:cxn modelId="{56174450-6135-4BE2-9B04-8491C8285068}" srcId="{E7E6CC93-A312-455A-B308-93D852D5BF8D}" destId="{B9D8D4BD-3C25-407A-8A56-AFDB0C8F0490}" srcOrd="2" destOrd="0" parTransId="{8913903C-DACA-4AFC-A535-09AF8F8BA786}" sibTransId="{4C795243-342D-4544-BCBC-7DF6FCAA5391}"/>
    <dgm:cxn modelId="{DBBC6D94-170B-4D21-A4B7-3034711121D6}" type="presOf" srcId="{34FE9E69-29C5-4113-8E0B-7038D236BAFE}" destId="{5229374B-AD11-478E-885A-96F9867A8D11}" srcOrd="0" destOrd="0" presId="urn:microsoft.com/office/officeart/2008/layout/VerticalCurvedList"/>
    <dgm:cxn modelId="{0DD754A6-7452-4AA6-90BD-DC9B24EB3FB1}" type="presOf" srcId="{57EC96FB-813B-480C-B45E-8A713FB46F4F}" destId="{8F8CD6C6-7832-4F57-B842-C7A832A2B38E}" srcOrd="0" destOrd="0" presId="urn:microsoft.com/office/officeart/2008/layout/VerticalCurvedList"/>
    <dgm:cxn modelId="{A6D3B6B3-D2EC-43CC-AB72-80DF68D86F72}" srcId="{E7E6CC93-A312-455A-B308-93D852D5BF8D}" destId="{812D89A7-E58B-4DB8-AC65-C51CA4B69FCD}" srcOrd="1" destOrd="0" parTransId="{5FEE1566-D827-4201-BFA7-20E1C63357A3}" sibTransId="{C4FE0F46-19E9-49B1-ABDB-A474D9048F3D}"/>
    <dgm:cxn modelId="{5C02FAB5-A513-4B6C-B599-D4ECB6649641}" srcId="{E7E6CC93-A312-455A-B308-93D852D5BF8D}" destId="{34FE9E69-29C5-4113-8E0B-7038D236BAFE}" srcOrd="0" destOrd="0" parTransId="{2512C9A2-B3B3-4CC2-8460-41B9A2D8ADD4}" sibTransId="{57EC96FB-813B-480C-B45E-8A713FB46F4F}"/>
    <dgm:cxn modelId="{854BEAB8-FC7F-44E1-810D-7C31074AF672}" srcId="{E7E6CC93-A312-455A-B308-93D852D5BF8D}" destId="{D9469C50-27DF-4408-A9C4-40A9E143427E}" srcOrd="3" destOrd="0" parTransId="{CD12DFEF-F457-4422-B510-91473B124132}" sibTransId="{FCE5CFB8-4441-4BD2-9133-5219F29D5755}"/>
    <dgm:cxn modelId="{D06B4ABA-0A23-4ABE-B437-BF0AA990681F}" type="presOf" srcId="{DE575E43-46BB-4333-B8CA-11405A0FBCC0}" destId="{5F17AE79-33BB-40D3-B73D-C1FE540C086B}" srcOrd="0" destOrd="0" presId="urn:microsoft.com/office/officeart/2008/layout/VerticalCurvedList"/>
    <dgm:cxn modelId="{C286BBCA-3ABE-497E-BA59-9B95C3044345}" srcId="{E7E6CC93-A312-455A-B308-93D852D5BF8D}" destId="{DE575E43-46BB-4333-B8CA-11405A0FBCC0}" srcOrd="4" destOrd="0" parTransId="{F1451072-2BF1-4E8C-A663-0D93F8E25571}" sibTransId="{05660946-0BDF-48E4-A652-FAB985A0D7E5}"/>
    <dgm:cxn modelId="{683BC4D5-78D9-402B-9A71-6E58DEB5B754}" type="presOf" srcId="{812D89A7-E58B-4DB8-AC65-C51CA4B69FCD}" destId="{8730E694-3C02-4597-94F5-9559CEB59B3E}" srcOrd="0" destOrd="0" presId="urn:microsoft.com/office/officeart/2008/layout/VerticalCurvedList"/>
    <dgm:cxn modelId="{6591A02B-9000-473B-B1AD-1F5A0D97F9E3}" type="presParOf" srcId="{45411F85-121D-44CA-ADDE-8377B44AFC91}" destId="{43CC8397-B257-4328-B080-4C819909E1E1}" srcOrd="0" destOrd="0" presId="urn:microsoft.com/office/officeart/2008/layout/VerticalCurvedList"/>
    <dgm:cxn modelId="{ADC39BCE-FA0D-46A6-96E5-9168326699CB}" type="presParOf" srcId="{43CC8397-B257-4328-B080-4C819909E1E1}" destId="{B4EBCECA-D035-4C52-868E-09BB360B75EE}" srcOrd="0" destOrd="0" presId="urn:microsoft.com/office/officeart/2008/layout/VerticalCurvedList"/>
    <dgm:cxn modelId="{7AF7555E-BF2B-4D16-A797-79E333B04240}" type="presParOf" srcId="{B4EBCECA-D035-4C52-868E-09BB360B75EE}" destId="{0CEEAD91-F019-4904-BAB5-215769911EFD}" srcOrd="0" destOrd="0" presId="urn:microsoft.com/office/officeart/2008/layout/VerticalCurvedList"/>
    <dgm:cxn modelId="{3BAFDE20-9375-4EE9-857D-A374E0B8A05B}" type="presParOf" srcId="{B4EBCECA-D035-4C52-868E-09BB360B75EE}" destId="{8F8CD6C6-7832-4F57-B842-C7A832A2B38E}" srcOrd="1" destOrd="0" presId="urn:microsoft.com/office/officeart/2008/layout/VerticalCurvedList"/>
    <dgm:cxn modelId="{FFD0F593-4045-495C-B69D-41956E017284}" type="presParOf" srcId="{B4EBCECA-D035-4C52-868E-09BB360B75EE}" destId="{D2DF2FD1-C0C9-4B0F-B6E9-29A445ED5B12}" srcOrd="2" destOrd="0" presId="urn:microsoft.com/office/officeart/2008/layout/VerticalCurvedList"/>
    <dgm:cxn modelId="{12FDC2C8-D5E1-48F5-BA5D-2A6E7A476766}" type="presParOf" srcId="{B4EBCECA-D035-4C52-868E-09BB360B75EE}" destId="{0DDB3197-9E42-4BB4-B93A-65782D3BA56B}" srcOrd="3" destOrd="0" presId="urn:microsoft.com/office/officeart/2008/layout/VerticalCurvedList"/>
    <dgm:cxn modelId="{F5A40727-0F87-400C-95F5-0C399BCC4206}" type="presParOf" srcId="{43CC8397-B257-4328-B080-4C819909E1E1}" destId="{5229374B-AD11-478E-885A-96F9867A8D11}" srcOrd="1" destOrd="0" presId="urn:microsoft.com/office/officeart/2008/layout/VerticalCurvedList"/>
    <dgm:cxn modelId="{200F446B-4333-4D35-80FF-374041507C95}" type="presParOf" srcId="{43CC8397-B257-4328-B080-4C819909E1E1}" destId="{C7534EBB-A1AF-472F-932E-9A6BBB2BF7DF}" srcOrd="2" destOrd="0" presId="urn:microsoft.com/office/officeart/2008/layout/VerticalCurvedList"/>
    <dgm:cxn modelId="{B1D5843B-DE92-405D-A3AA-3C3D7286537C}" type="presParOf" srcId="{C7534EBB-A1AF-472F-932E-9A6BBB2BF7DF}" destId="{CC17A01A-6FFC-46BB-9EC3-A3A2B6185AFE}" srcOrd="0" destOrd="0" presId="urn:microsoft.com/office/officeart/2008/layout/VerticalCurvedList"/>
    <dgm:cxn modelId="{CAD0007A-BD9C-4E58-A0A4-F7B3E28213F0}" type="presParOf" srcId="{43CC8397-B257-4328-B080-4C819909E1E1}" destId="{8730E694-3C02-4597-94F5-9559CEB59B3E}" srcOrd="3" destOrd="0" presId="urn:microsoft.com/office/officeart/2008/layout/VerticalCurvedList"/>
    <dgm:cxn modelId="{759B31A4-49A0-47D8-8334-30CA96EC8AB1}" type="presParOf" srcId="{43CC8397-B257-4328-B080-4C819909E1E1}" destId="{69FBB619-4FA4-468C-8F27-9A52CF82D62F}" srcOrd="4" destOrd="0" presId="urn:microsoft.com/office/officeart/2008/layout/VerticalCurvedList"/>
    <dgm:cxn modelId="{BB5AFC94-F70E-4F8A-B32B-359A1077889C}" type="presParOf" srcId="{69FBB619-4FA4-468C-8F27-9A52CF82D62F}" destId="{EAA3E4FE-5675-4769-92F0-06F5A4667F19}" srcOrd="0" destOrd="0" presId="urn:microsoft.com/office/officeart/2008/layout/VerticalCurvedList"/>
    <dgm:cxn modelId="{3B214D81-7B7B-42D5-BEEF-125FC7399EC2}" type="presParOf" srcId="{43CC8397-B257-4328-B080-4C819909E1E1}" destId="{65C56CB9-B3E0-4817-A22E-913738B1210D}" srcOrd="5" destOrd="0" presId="urn:microsoft.com/office/officeart/2008/layout/VerticalCurvedList"/>
    <dgm:cxn modelId="{1028B784-3E05-4066-BDEB-CF08DAABA36F}" type="presParOf" srcId="{43CC8397-B257-4328-B080-4C819909E1E1}" destId="{205B3180-B7FB-436C-966B-EE20229DE4E1}" srcOrd="6" destOrd="0" presId="urn:microsoft.com/office/officeart/2008/layout/VerticalCurvedList"/>
    <dgm:cxn modelId="{8EE6DD4B-E7D7-4445-B712-8976C44D7722}" type="presParOf" srcId="{205B3180-B7FB-436C-966B-EE20229DE4E1}" destId="{820ACB03-646E-4DAC-9CAA-F1FD8774B44A}" srcOrd="0" destOrd="0" presId="urn:microsoft.com/office/officeart/2008/layout/VerticalCurvedList"/>
    <dgm:cxn modelId="{A6607540-8AFE-4584-9DD9-888CA1CA456A}" type="presParOf" srcId="{43CC8397-B257-4328-B080-4C819909E1E1}" destId="{973C45E3-3F67-44CE-9F4B-0222BB2A22A9}" srcOrd="7" destOrd="0" presId="urn:microsoft.com/office/officeart/2008/layout/VerticalCurvedList"/>
    <dgm:cxn modelId="{5A4B3F4F-8E36-4353-BEBA-6DF31F849BCB}" type="presParOf" srcId="{43CC8397-B257-4328-B080-4C819909E1E1}" destId="{827153E0-D17B-4DEB-98AE-12D8CE772FE6}" srcOrd="8" destOrd="0" presId="urn:microsoft.com/office/officeart/2008/layout/VerticalCurvedList"/>
    <dgm:cxn modelId="{787AA30E-8F4E-4D07-92A4-DF15A6034506}" type="presParOf" srcId="{827153E0-D17B-4DEB-98AE-12D8CE772FE6}" destId="{0E74987D-32C6-4088-B4FF-0173C5CC5B2B}" srcOrd="0" destOrd="0" presId="urn:microsoft.com/office/officeart/2008/layout/VerticalCurvedList"/>
    <dgm:cxn modelId="{CAA7C625-A2A0-49F8-8E08-DFFAB8F9FE71}" type="presParOf" srcId="{43CC8397-B257-4328-B080-4C819909E1E1}" destId="{5F17AE79-33BB-40D3-B73D-C1FE540C086B}" srcOrd="9" destOrd="0" presId="urn:microsoft.com/office/officeart/2008/layout/VerticalCurvedList"/>
    <dgm:cxn modelId="{DA2244E0-2D7B-4F70-AAB7-75C40EC6A403}" type="presParOf" srcId="{43CC8397-B257-4328-B080-4C819909E1E1}" destId="{307087F9-DCAC-412C-8248-1A40258D2EA9}" srcOrd="10" destOrd="0" presId="urn:microsoft.com/office/officeart/2008/layout/VerticalCurvedList"/>
    <dgm:cxn modelId="{D7A0C407-C5B8-4A9D-8EDE-66ED6C877A7C}" type="presParOf" srcId="{307087F9-DCAC-412C-8248-1A40258D2EA9}" destId="{539F0B63-7B07-4330-93BF-A0D46A04FB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E6CC93-A312-455A-B308-93D852D5BF8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FE9E69-29C5-4113-8E0B-7038D236BAFE}">
      <dgm:prSet phldrT="[Text]"/>
      <dgm:spPr>
        <a:solidFill>
          <a:schemeClr val="bg1">
            <a:alpha val="60000"/>
          </a:schemeClr>
        </a:solidFill>
      </dgm:spPr>
      <dgm:t>
        <a:bodyPr/>
        <a:lstStyle/>
        <a:p>
          <a:pPr algn="l"/>
          <a:r>
            <a:rPr lang="en-GB" dirty="0">
              <a:solidFill>
                <a:srgbClr val="0037B0"/>
              </a:solidFill>
            </a:rPr>
            <a:t>	Un </a:t>
          </a:r>
          <a:r>
            <a:rPr lang="en-GB" dirty="0" err="1">
              <a:solidFill>
                <a:srgbClr val="0037B0"/>
              </a:solidFill>
            </a:rPr>
            <a:t>grupo</a:t>
          </a:r>
          <a:r>
            <a:rPr lang="en-GB" dirty="0">
              <a:solidFill>
                <a:srgbClr val="0037B0"/>
              </a:solidFill>
            </a:rPr>
            <a:t> de personas con </a:t>
          </a:r>
          <a:r>
            <a:rPr lang="en-GB" b="1" dirty="0" err="1">
              <a:solidFill>
                <a:srgbClr val="0037B0"/>
              </a:solidFill>
            </a:rPr>
            <a:t>Interés</a:t>
          </a:r>
          <a:r>
            <a:rPr lang="en-GB" dirty="0">
              <a:solidFill>
                <a:srgbClr val="0037B0"/>
              </a:solidFill>
            </a:rPr>
            <a:t> y un </a:t>
          </a:r>
          <a:r>
            <a:rPr lang="en-GB" b="1" dirty="0" err="1">
              <a:solidFill>
                <a:srgbClr val="0037B0"/>
              </a:solidFill>
            </a:rPr>
            <a:t>Líder</a:t>
          </a:r>
          <a:endParaRPr lang="en-GB" b="1" dirty="0">
            <a:solidFill>
              <a:srgbClr val="0037B0"/>
            </a:solidFill>
          </a:endParaRPr>
        </a:p>
      </dgm:t>
    </dgm:pt>
    <dgm:pt modelId="{2512C9A2-B3B3-4CC2-8460-41B9A2D8ADD4}" type="parTrans" cxnId="{5C02FAB5-A513-4B6C-B599-D4ECB6649641}">
      <dgm:prSet/>
      <dgm:spPr/>
      <dgm:t>
        <a:bodyPr/>
        <a:lstStyle/>
        <a:p>
          <a:endParaRPr lang="en-GB"/>
        </a:p>
      </dgm:t>
    </dgm:pt>
    <dgm:pt modelId="{57EC96FB-813B-480C-B45E-8A713FB46F4F}" type="sibTrans" cxnId="{5C02FAB5-A513-4B6C-B599-D4ECB6649641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812D89A7-E58B-4DB8-AC65-C51CA4B69FCD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pPr algn="l"/>
          <a:r>
            <a:rPr lang="es-ES" dirty="0">
              <a:solidFill>
                <a:srgbClr val="0037B0"/>
              </a:solidFill>
            </a:rPr>
            <a:t>	Un </a:t>
          </a:r>
          <a:r>
            <a:rPr lang="es-ES" b="1" dirty="0">
              <a:solidFill>
                <a:srgbClr val="0037B0"/>
              </a:solidFill>
            </a:rPr>
            <a:t>Objetivo</a:t>
          </a:r>
          <a:r>
            <a:rPr lang="es-ES" dirty="0">
              <a:solidFill>
                <a:srgbClr val="0037B0"/>
              </a:solidFill>
            </a:rPr>
            <a:t> del intercambio </a:t>
          </a:r>
          <a:endParaRPr lang="en-GB" dirty="0" err="1">
            <a:solidFill>
              <a:srgbClr val="0037B0"/>
            </a:solidFill>
          </a:endParaRPr>
        </a:p>
      </dgm:t>
    </dgm:pt>
    <dgm:pt modelId="{5FEE1566-D827-4201-BFA7-20E1C63357A3}" type="parTrans" cxnId="{A6D3B6B3-D2EC-43CC-AB72-80DF68D86F72}">
      <dgm:prSet/>
      <dgm:spPr/>
      <dgm:t>
        <a:bodyPr/>
        <a:lstStyle/>
        <a:p>
          <a:endParaRPr lang="en-GB"/>
        </a:p>
      </dgm:t>
    </dgm:pt>
    <dgm:pt modelId="{C4FE0F46-19E9-49B1-ABDB-A474D9048F3D}" type="sibTrans" cxnId="{A6D3B6B3-D2EC-43CC-AB72-80DF68D86F72}">
      <dgm:prSet/>
      <dgm:spPr/>
      <dgm:t>
        <a:bodyPr/>
        <a:lstStyle/>
        <a:p>
          <a:endParaRPr lang="en-GB"/>
        </a:p>
      </dgm:t>
    </dgm:pt>
    <dgm:pt modelId="{B9D8D4BD-3C25-407A-8A56-AFDB0C8F0490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pPr algn="l"/>
          <a:r>
            <a:rPr lang="en-GB" dirty="0">
              <a:solidFill>
                <a:srgbClr val="0037B0"/>
              </a:solidFill>
            </a:rPr>
            <a:t>	Una </a:t>
          </a:r>
          <a:r>
            <a:rPr lang="en-GB" b="1" dirty="0">
              <a:solidFill>
                <a:srgbClr val="0037B0"/>
              </a:solidFill>
            </a:rPr>
            <a:t>Agenda</a:t>
          </a:r>
          <a:r>
            <a:rPr lang="en-GB" dirty="0">
              <a:solidFill>
                <a:srgbClr val="0037B0"/>
              </a:solidFill>
            </a:rPr>
            <a:t> de </a:t>
          </a:r>
          <a:r>
            <a:rPr lang="en-GB" dirty="0" err="1">
              <a:solidFill>
                <a:srgbClr val="0037B0"/>
              </a:solidFill>
            </a:rPr>
            <a:t>los</a:t>
          </a:r>
          <a:r>
            <a:rPr lang="en-GB" dirty="0">
              <a:solidFill>
                <a:srgbClr val="0037B0"/>
              </a:solidFill>
            </a:rPr>
            <a:t> </a:t>
          </a:r>
          <a:r>
            <a:rPr lang="en-GB" dirty="0" err="1">
              <a:solidFill>
                <a:srgbClr val="0037B0"/>
              </a:solidFill>
            </a:rPr>
            <a:t>temas</a:t>
          </a:r>
          <a:r>
            <a:rPr lang="en-GB" dirty="0">
              <a:solidFill>
                <a:srgbClr val="0037B0"/>
              </a:solidFill>
            </a:rPr>
            <a:t> a </a:t>
          </a:r>
          <a:r>
            <a:rPr lang="en-GB" dirty="0" err="1">
              <a:solidFill>
                <a:srgbClr val="0037B0"/>
              </a:solidFill>
            </a:rPr>
            <a:t>tratar</a:t>
          </a:r>
          <a:endParaRPr lang="en-GB" dirty="0">
            <a:solidFill>
              <a:srgbClr val="0037B0"/>
            </a:solidFill>
          </a:endParaRPr>
        </a:p>
      </dgm:t>
    </dgm:pt>
    <dgm:pt modelId="{8913903C-DACA-4AFC-A535-09AF8F8BA786}" type="parTrans" cxnId="{56174450-6135-4BE2-9B04-8491C8285068}">
      <dgm:prSet/>
      <dgm:spPr/>
      <dgm:t>
        <a:bodyPr/>
        <a:lstStyle/>
        <a:p>
          <a:endParaRPr lang="en-GB"/>
        </a:p>
      </dgm:t>
    </dgm:pt>
    <dgm:pt modelId="{4C795243-342D-4544-BCBC-7DF6FCAA5391}" type="sibTrans" cxnId="{56174450-6135-4BE2-9B04-8491C8285068}">
      <dgm:prSet/>
      <dgm:spPr/>
      <dgm:t>
        <a:bodyPr/>
        <a:lstStyle/>
        <a:p>
          <a:endParaRPr lang="en-GB"/>
        </a:p>
      </dgm:t>
    </dgm:pt>
    <dgm:pt modelId="{D9469C50-27DF-4408-A9C4-40A9E143427E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pPr algn="l"/>
          <a:r>
            <a:rPr lang="es-ES" dirty="0">
              <a:solidFill>
                <a:srgbClr val="0037B0"/>
              </a:solidFill>
            </a:rPr>
            <a:t>	Un </a:t>
          </a:r>
          <a:r>
            <a:rPr lang="es-ES" b="1" dirty="0">
              <a:solidFill>
                <a:srgbClr val="0037B0"/>
              </a:solidFill>
            </a:rPr>
            <a:t>Calendario</a:t>
          </a:r>
          <a:r>
            <a:rPr lang="es-ES" dirty="0">
              <a:solidFill>
                <a:srgbClr val="0037B0"/>
              </a:solidFill>
            </a:rPr>
            <a:t> de conexiones/actividades</a:t>
          </a:r>
          <a:endParaRPr lang="en-GB" dirty="0" err="1">
            <a:solidFill>
              <a:srgbClr val="0037B0"/>
            </a:solidFill>
          </a:endParaRPr>
        </a:p>
      </dgm:t>
    </dgm:pt>
    <dgm:pt modelId="{CD12DFEF-F457-4422-B510-91473B124132}" type="parTrans" cxnId="{854BEAB8-FC7F-44E1-810D-7C31074AF672}">
      <dgm:prSet/>
      <dgm:spPr/>
      <dgm:t>
        <a:bodyPr/>
        <a:lstStyle/>
        <a:p>
          <a:endParaRPr lang="en-GB"/>
        </a:p>
      </dgm:t>
    </dgm:pt>
    <dgm:pt modelId="{FCE5CFB8-4441-4BD2-9133-5219F29D5755}" type="sibTrans" cxnId="{854BEAB8-FC7F-44E1-810D-7C31074AF672}">
      <dgm:prSet/>
      <dgm:spPr/>
      <dgm:t>
        <a:bodyPr/>
        <a:lstStyle/>
        <a:p>
          <a:endParaRPr lang="en-GB"/>
        </a:p>
      </dgm:t>
    </dgm:pt>
    <dgm:pt modelId="{5F9B85C9-320A-4571-B31C-C7860688E2A6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pPr algn="l"/>
          <a:r>
            <a:rPr lang="es-ES" b="1" dirty="0">
              <a:solidFill>
                <a:srgbClr val="0037B0"/>
              </a:solidFill>
            </a:rPr>
            <a:t>	Comunicación</a:t>
          </a:r>
          <a:r>
            <a:rPr lang="es-ES" dirty="0">
              <a:solidFill>
                <a:srgbClr val="0037B0"/>
              </a:solidFill>
            </a:rPr>
            <a:t> efectiva</a:t>
          </a:r>
        </a:p>
      </dgm:t>
    </dgm:pt>
    <dgm:pt modelId="{15852464-9DA8-49BB-976E-1E995FBB3534}" type="parTrans" cxnId="{817FC880-454B-403A-BFFB-E1E0387B3542}">
      <dgm:prSet/>
      <dgm:spPr/>
      <dgm:t>
        <a:bodyPr/>
        <a:lstStyle/>
        <a:p>
          <a:endParaRPr lang="en-GB"/>
        </a:p>
      </dgm:t>
    </dgm:pt>
    <dgm:pt modelId="{213BEBB1-61AF-4D7E-BBB9-DA8A3641B517}" type="sibTrans" cxnId="{817FC880-454B-403A-BFFB-E1E0387B3542}">
      <dgm:prSet/>
      <dgm:spPr/>
      <dgm:t>
        <a:bodyPr/>
        <a:lstStyle/>
        <a:p>
          <a:endParaRPr lang="en-GB"/>
        </a:p>
      </dgm:t>
    </dgm:pt>
    <dgm:pt modelId="{AA914CE7-922D-4B8C-9DFD-A6D6CF5C3228}">
      <dgm:prSet/>
      <dgm:spPr>
        <a:solidFill>
          <a:schemeClr val="bg1">
            <a:alpha val="60000"/>
          </a:schemeClr>
        </a:solidFill>
      </dgm:spPr>
      <dgm:t>
        <a:bodyPr/>
        <a:lstStyle/>
        <a:p>
          <a:pPr algn="l"/>
          <a:r>
            <a:rPr lang="es-ES" b="1" dirty="0">
              <a:solidFill>
                <a:srgbClr val="0037B0"/>
              </a:solidFill>
            </a:rPr>
            <a:t>	Seguimiento</a:t>
          </a:r>
          <a:r>
            <a:rPr lang="es-ES" dirty="0">
              <a:solidFill>
                <a:srgbClr val="0037B0"/>
              </a:solidFill>
            </a:rPr>
            <a:t> del Intercambio</a:t>
          </a:r>
        </a:p>
      </dgm:t>
    </dgm:pt>
    <dgm:pt modelId="{72833170-201C-400C-A6F7-742569FC686C}" type="parTrans" cxnId="{2A81ED69-42E2-4EDE-B48D-52770F49828E}">
      <dgm:prSet/>
      <dgm:spPr/>
      <dgm:t>
        <a:bodyPr/>
        <a:lstStyle/>
        <a:p>
          <a:endParaRPr lang="en-GB"/>
        </a:p>
      </dgm:t>
    </dgm:pt>
    <dgm:pt modelId="{1F5B4850-7066-4187-9768-4AFC92B06F6A}" type="sibTrans" cxnId="{2A81ED69-42E2-4EDE-B48D-52770F49828E}">
      <dgm:prSet/>
      <dgm:spPr/>
      <dgm:t>
        <a:bodyPr/>
        <a:lstStyle/>
        <a:p>
          <a:endParaRPr lang="en-GB"/>
        </a:p>
      </dgm:t>
    </dgm:pt>
    <dgm:pt modelId="{AAAC5E71-3BBE-435A-A559-789C8D766DE5}" type="pres">
      <dgm:prSet presAssocID="{E7E6CC93-A312-455A-B308-93D852D5BF8D}" presName="linearFlow" presStyleCnt="0">
        <dgm:presLayoutVars>
          <dgm:dir/>
          <dgm:resizeHandles val="exact"/>
        </dgm:presLayoutVars>
      </dgm:prSet>
      <dgm:spPr/>
    </dgm:pt>
    <dgm:pt modelId="{7970BDDB-B467-4BA3-B1F0-478642A02CF1}" type="pres">
      <dgm:prSet presAssocID="{34FE9E69-29C5-4113-8E0B-7038D236BAFE}" presName="composite" presStyleCnt="0"/>
      <dgm:spPr/>
    </dgm:pt>
    <dgm:pt modelId="{480EAB0D-C073-46F4-ADD6-C0A383E29DBF}" type="pres">
      <dgm:prSet presAssocID="{34FE9E69-29C5-4113-8E0B-7038D236BAFE}" presName="imgShp" presStyleLbl="fgImgPlace1" presStyleIdx="0" presStyleCnt="6"/>
      <dgm:spPr>
        <a:solidFill>
          <a:srgbClr val="0037B0"/>
        </a:solidFill>
        <a:ln w="19050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Group success with solid fill"/>
        </a:ext>
      </dgm:extLst>
    </dgm:pt>
    <dgm:pt modelId="{C3E51407-EA74-483B-B455-B359B2A734FB}" type="pres">
      <dgm:prSet presAssocID="{34FE9E69-29C5-4113-8E0B-7038D236BAFE}" presName="txShp" presStyleLbl="node1" presStyleIdx="0" presStyleCnt="6">
        <dgm:presLayoutVars>
          <dgm:bulletEnabled val="1"/>
        </dgm:presLayoutVars>
      </dgm:prSet>
      <dgm:spPr/>
    </dgm:pt>
    <dgm:pt modelId="{88E0C6B3-3155-410F-8C12-A7DCF906CE5E}" type="pres">
      <dgm:prSet presAssocID="{57EC96FB-813B-480C-B45E-8A713FB46F4F}" presName="spacing" presStyleCnt="0"/>
      <dgm:spPr/>
    </dgm:pt>
    <dgm:pt modelId="{0F1D7400-E2B7-48A9-AF79-ADADA9771E67}" type="pres">
      <dgm:prSet presAssocID="{812D89A7-E58B-4DB8-AC65-C51CA4B69FCD}" presName="composite" presStyleCnt="0"/>
      <dgm:spPr/>
    </dgm:pt>
    <dgm:pt modelId="{5140300E-4E19-45A5-B267-A699D5D5CAD5}" type="pres">
      <dgm:prSet presAssocID="{812D89A7-E58B-4DB8-AC65-C51CA4B69FCD}" presName="imgShp" presStyleLbl="fgImgPlace1" presStyleIdx="1" presStyleCnt="6"/>
      <dgm:spPr>
        <a:solidFill>
          <a:srgbClr val="0037B0"/>
        </a:solidFill>
        <a:ln w="19050">
          <a:solidFill>
            <a:schemeClr val="bg1"/>
          </a:solidFill>
        </a:ln>
      </dgm:spPr>
    </dgm:pt>
    <dgm:pt modelId="{040CC5C8-BEFD-4151-B357-29DC6F7FF8B8}" type="pres">
      <dgm:prSet presAssocID="{812D89A7-E58B-4DB8-AC65-C51CA4B69FCD}" presName="txShp" presStyleLbl="node1" presStyleIdx="1" presStyleCnt="6">
        <dgm:presLayoutVars>
          <dgm:bulletEnabled val="1"/>
        </dgm:presLayoutVars>
      </dgm:prSet>
      <dgm:spPr/>
    </dgm:pt>
    <dgm:pt modelId="{1D2AAF51-D988-49E0-A5CE-76131DE631E4}" type="pres">
      <dgm:prSet presAssocID="{C4FE0F46-19E9-49B1-ABDB-A474D9048F3D}" presName="spacing" presStyleCnt="0"/>
      <dgm:spPr/>
    </dgm:pt>
    <dgm:pt modelId="{54DAE1EA-84CB-4880-8375-517396B81308}" type="pres">
      <dgm:prSet presAssocID="{B9D8D4BD-3C25-407A-8A56-AFDB0C8F0490}" presName="composite" presStyleCnt="0"/>
      <dgm:spPr/>
    </dgm:pt>
    <dgm:pt modelId="{733D3045-9848-414D-AD96-38A6E0FBCFCF}" type="pres">
      <dgm:prSet presAssocID="{B9D8D4BD-3C25-407A-8A56-AFDB0C8F0490}" presName="imgShp" presStyleLbl="fgImgPlace1" presStyleIdx="2" presStyleCnt="6"/>
      <dgm:spPr>
        <a:solidFill>
          <a:srgbClr val="0037B0"/>
        </a:solidFill>
        <a:ln w="19050">
          <a:solidFill>
            <a:schemeClr val="bg1"/>
          </a:solidFill>
        </a:ln>
      </dgm:spPr>
    </dgm:pt>
    <dgm:pt modelId="{F77AAD84-E973-402D-BF79-DD65097B6D7A}" type="pres">
      <dgm:prSet presAssocID="{B9D8D4BD-3C25-407A-8A56-AFDB0C8F0490}" presName="txShp" presStyleLbl="node1" presStyleIdx="2" presStyleCnt="6">
        <dgm:presLayoutVars>
          <dgm:bulletEnabled val="1"/>
        </dgm:presLayoutVars>
      </dgm:prSet>
      <dgm:spPr/>
    </dgm:pt>
    <dgm:pt modelId="{97F1DAE4-3210-4931-B699-89823C52D941}" type="pres">
      <dgm:prSet presAssocID="{4C795243-342D-4544-BCBC-7DF6FCAA5391}" presName="spacing" presStyleCnt="0"/>
      <dgm:spPr/>
    </dgm:pt>
    <dgm:pt modelId="{D65D809E-8AC6-4074-B959-7FB476D410EE}" type="pres">
      <dgm:prSet presAssocID="{D9469C50-27DF-4408-A9C4-40A9E143427E}" presName="composite" presStyleCnt="0"/>
      <dgm:spPr/>
    </dgm:pt>
    <dgm:pt modelId="{05222F36-04C6-4D8B-9243-91DF294D94E8}" type="pres">
      <dgm:prSet presAssocID="{D9469C50-27DF-4408-A9C4-40A9E143427E}" presName="imgShp" presStyleLbl="fgImgPlace1" presStyleIdx="3" presStyleCnt="6"/>
      <dgm:spPr>
        <a:solidFill>
          <a:srgbClr val="0037B0"/>
        </a:solidFill>
        <a:ln w="19050">
          <a:solidFill>
            <a:schemeClr val="bg1"/>
          </a:solidFill>
        </a:ln>
      </dgm:spPr>
    </dgm:pt>
    <dgm:pt modelId="{D33D4904-36B3-474C-A7E0-B2C9CFBE1440}" type="pres">
      <dgm:prSet presAssocID="{D9469C50-27DF-4408-A9C4-40A9E143427E}" presName="txShp" presStyleLbl="node1" presStyleIdx="3" presStyleCnt="6">
        <dgm:presLayoutVars>
          <dgm:bulletEnabled val="1"/>
        </dgm:presLayoutVars>
      </dgm:prSet>
      <dgm:spPr/>
    </dgm:pt>
    <dgm:pt modelId="{02AD8167-3C60-44D7-AD32-0BE716834840}" type="pres">
      <dgm:prSet presAssocID="{FCE5CFB8-4441-4BD2-9133-5219F29D5755}" presName="spacing" presStyleCnt="0"/>
      <dgm:spPr/>
    </dgm:pt>
    <dgm:pt modelId="{73BCBBE7-5D88-4EB0-9577-8B7EEFB9DD64}" type="pres">
      <dgm:prSet presAssocID="{5F9B85C9-320A-4571-B31C-C7860688E2A6}" presName="composite" presStyleCnt="0"/>
      <dgm:spPr/>
    </dgm:pt>
    <dgm:pt modelId="{439BF04E-34BB-4307-AB0C-9547E3FB385E}" type="pres">
      <dgm:prSet presAssocID="{5F9B85C9-320A-4571-B31C-C7860688E2A6}" presName="imgShp" presStyleLbl="fgImgPlace1" presStyleIdx="4" presStyleCnt="6"/>
      <dgm:spPr>
        <a:solidFill>
          <a:srgbClr val="0037B0"/>
        </a:solidFill>
        <a:ln w="19050">
          <a:solidFill>
            <a:schemeClr val="bg1"/>
          </a:solidFill>
        </a:ln>
      </dgm:spPr>
    </dgm:pt>
    <dgm:pt modelId="{F02076E1-40D0-4451-8DFF-0D60E24AB3DB}" type="pres">
      <dgm:prSet presAssocID="{5F9B85C9-320A-4571-B31C-C7860688E2A6}" presName="txShp" presStyleLbl="node1" presStyleIdx="4" presStyleCnt="6">
        <dgm:presLayoutVars>
          <dgm:bulletEnabled val="1"/>
        </dgm:presLayoutVars>
      </dgm:prSet>
      <dgm:spPr/>
    </dgm:pt>
    <dgm:pt modelId="{44AFD0F0-D306-49DC-A338-F4C3F8DF179D}" type="pres">
      <dgm:prSet presAssocID="{213BEBB1-61AF-4D7E-BBB9-DA8A3641B517}" presName="spacing" presStyleCnt="0"/>
      <dgm:spPr/>
    </dgm:pt>
    <dgm:pt modelId="{A95A7B6B-96BD-4B10-A5DC-B6C058FE1F5C}" type="pres">
      <dgm:prSet presAssocID="{AA914CE7-922D-4B8C-9DFD-A6D6CF5C3228}" presName="composite" presStyleCnt="0"/>
      <dgm:spPr/>
    </dgm:pt>
    <dgm:pt modelId="{BD3457E2-25FB-4AB9-8E9D-EFB9E125A3BF}" type="pres">
      <dgm:prSet presAssocID="{AA914CE7-922D-4B8C-9DFD-A6D6CF5C3228}" presName="imgShp" presStyleLbl="fgImgPlace1" presStyleIdx="5" presStyleCnt="6"/>
      <dgm:spPr>
        <a:solidFill>
          <a:srgbClr val="0037B0"/>
        </a:solidFill>
        <a:ln w="19050">
          <a:solidFill>
            <a:schemeClr val="bg1"/>
          </a:solidFill>
        </a:ln>
      </dgm:spPr>
    </dgm:pt>
    <dgm:pt modelId="{89EBB403-E2A9-40C7-8F72-3CDF8B80C910}" type="pres">
      <dgm:prSet presAssocID="{AA914CE7-922D-4B8C-9DFD-A6D6CF5C3228}" presName="txShp" presStyleLbl="node1" presStyleIdx="5" presStyleCnt="6">
        <dgm:presLayoutVars>
          <dgm:bulletEnabled val="1"/>
        </dgm:presLayoutVars>
      </dgm:prSet>
      <dgm:spPr/>
    </dgm:pt>
  </dgm:ptLst>
  <dgm:cxnLst>
    <dgm:cxn modelId="{FC9F8E1A-A281-41C9-8E02-5E51735049EE}" type="presOf" srcId="{5F9B85C9-320A-4571-B31C-C7860688E2A6}" destId="{F02076E1-40D0-4451-8DFF-0D60E24AB3DB}" srcOrd="0" destOrd="0" presId="urn:microsoft.com/office/officeart/2005/8/layout/vList3"/>
    <dgm:cxn modelId="{CA235834-5D57-4E8E-AF27-7791C5FF38A0}" type="presOf" srcId="{E7E6CC93-A312-455A-B308-93D852D5BF8D}" destId="{AAAC5E71-3BBE-435A-A559-789C8D766DE5}" srcOrd="0" destOrd="0" presId="urn:microsoft.com/office/officeart/2005/8/layout/vList3"/>
    <dgm:cxn modelId="{2A81ED69-42E2-4EDE-B48D-52770F49828E}" srcId="{E7E6CC93-A312-455A-B308-93D852D5BF8D}" destId="{AA914CE7-922D-4B8C-9DFD-A6D6CF5C3228}" srcOrd="5" destOrd="0" parTransId="{72833170-201C-400C-A6F7-742569FC686C}" sibTransId="{1F5B4850-7066-4187-9768-4AFC92B06F6A}"/>
    <dgm:cxn modelId="{56174450-6135-4BE2-9B04-8491C8285068}" srcId="{E7E6CC93-A312-455A-B308-93D852D5BF8D}" destId="{B9D8D4BD-3C25-407A-8A56-AFDB0C8F0490}" srcOrd="2" destOrd="0" parTransId="{8913903C-DACA-4AFC-A535-09AF8F8BA786}" sibTransId="{4C795243-342D-4544-BCBC-7DF6FCAA5391}"/>
    <dgm:cxn modelId="{817FC880-454B-403A-BFFB-E1E0387B3542}" srcId="{E7E6CC93-A312-455A-B308-93D852D5BF8D}" destId="{5F9B85C9-320A-4571-B31C-C7860688E2A6}" srcOrd="4" destOrd="0" parTransId="{15852464-9DA8-49BB-976E-1E995FBB3534}" sibTransId="{213BEBB1-61AF-4D7E-BBB9-DA8A3641B517}"/>
    <dgm:cxn modelId="{6DD57582-F07B-4BC7-A9F0-D963F6BDD355}" type="presOf" srcId="{AA914CE7-922D-4B8C-9DFD-A6D6CF5C3228}" destId="{89EBB403-E2A9-40C7-8F72-3CDF8B80C910}" srcOrd="0" destOrd="0" presId="urn:microsoft.com/office/officeart/2005/8/layout/vList3"/>
    <dgm:cxn modelId="{585C7C9E-541A-40A6-BF65-0E4EB8A19400}" type="presOf" srcId="{D9469C50-27DF-4408-A9C4-40A9E143427E}" destId="{D33D4904-36B3-474C-A7E0-B2C9CFBE1440}" srcOrd="0" destOrd="0" presId="urn:microsoft.com/office/officeart/2005/8/layout/vList3"/>
    <dgm:cxn modelId="{44FF81A3-970E-4A97-8862-0C6F4E8D03D9}" type="presOf" srcId="{812D89A7-E58B-4DB8-AC65-C51CA4B69FCD}" destId="{040CC5C8-BEFD-4151-B357-29DC6F7FF8B8}" srcOrd="0" destOrd="0" presId="urn:microsoft.com/office/officeart/2005/8/layout/vList3"/>
    <dgm:cxn modelId="{D53457AD-0A1B-4FC9-BB4A-9270F392EB9F}" type="presOf" srcId="{B9D8D4BD-3C25-407A-8A56-AFDB0C8F0490}" destId="{F77AAD84-E973-402D-BF79-DD65097B6D7A}" srcOrd="0" destOrd="0" presId="urn:microsoft.com/office/officeart/2005/8/layout/vList3"/>
    <dgm:cxn modelId="{A6D3B6B3-D2EC-43CC-AB72-80DF68D86F72}" srcId="{E7E6CC93-A312-455A-B308-93D852D5BF8D}" destId="{812D89A7-E58B-4DB8-AC65-C51CA4B69FCD}" srcOrd="1" destOrd="0" parTransId="{5FEE1566-D827-4201-BFA7-20E1C63357A3}" sibTransId="{C4FE0F46-19E9-49B1-ABDB-A474D9048F3D}"/>
    <dgm:cxn modelId="{5C02FAB5-A513-4B6C-B599-D4ECB6649641}" srcId="{E7E6CC93-A312-455A-B308-93D852D5BF8D}" destId="{34FE9E69-29C5-4113-8E0B-7038D236BAFE}" srcOrd="0" destOrd="0" parTransId="{2512C9A2-B3B3-4CC2-8460-41B9A2D8ADD4}" sibTransId="{57EC96FB-813B-480C-B45E-8A713FB46F4F}"/>
    <dgm:cxn modelId="{854BEAB8-FC7F-44E1-810D-7C31074AF672}" srcId="{E7E6CC93-A312-455A-B308-93D852D5BF8D}" destId="{D9469C50-27DF-4408-A9C4-40A9E143427E}" srcOrd="3" destOrd="0" parTransId="{CD12DFEF-F457-4422-B510-91473B124132}" sibTransId="{FCE5CFB8-4441-4BD2-9133-5219F29D5755}"/>
    <dgm:cxn modelId="{36B592F2-6188-4572-AF80-3017C8B7DEB3}" type="presOf" srcId="{34FE9E69-29C5-4113-8E0B-7038D236BAFE}" destId="{C3E51407-EA74-483B-B455-B359B2A734FB}" srcOrd="0" destOrd="0" presId="urn:microsoft.com/office/officeart/2005/8/layout/vList3"/>
    <dgm:cxn modelId="{11B8676E-8D25-4596-AA96-4F120C691BCB}" type="presParOf" srcId="{AAAC5E71-3BBE-435A-A559-789C8D766DE5}" destId="{7970BDDB-B467-4BA3-B1F0-478642A02CF1}" srcOrd="0" destOrd="0" presId="urn:microsoft.com/office/officeart/2005/8/layout/vList3"/>
    <dgm:cxn modelId="{1A1E1B9A-FE20-47E9-8E4B-B03C5BF181DE}" type="presParOf" srcId="{7970BDDB-B467-4BA3-B1F0-478642A02CF1}" destId="{480EAB0D-C073-46F4-ADD6-C0A383E29DBF}" srcOrd="0" destOrd="0" presId="urn:microsoft.com/office/officeart/2005/8/layout/vList3"/>
    <dgm:cxn modelId="{A4B8C80E-12A5-4C7F-AB48-3ADE9AD20003}" type="presParOf" srcId="{7970BDDB-B467-4BA3-B1F0-478642A02CF1}" destId="{C3E51407-EA74-483B-B455-B359B2A734FB}" srcOrd="1" destOrd="0" presId="urn:microsoft.com/office/officeart/2005/8/layout/vList3"/>
    <dgm:cxn modelId="{94AE1AA9-C4E1-499D-B828-BE2A4C9CAD8D}" type="presParOf" srcId="{AAAC5E71-3BBE-435A-A559-789C8D766DE5}" destId="{88E0C6B3-3155-410F-8C12-A7DCF906CE5E}" srcOrd="1" destOrd="0" presId="urn:microsoft.com/office/officeart/2005/8/layout/vList3"/>
    <dgm:cxn modelId="{1D08D3A5-7EC4-4238-B61F-EBFDABF40336}" type="presParOf" srcId="{AAAC5E71-3BBE-435A-A559-789C8D766DE5}" destId="{0F1D7400-E2B7-48A9-AF79-ADADA9771E67}" srcOrd="2" destOrd="0" presId="urn:microsoft.com/office/officeart/2005/8/layout/vList3"/>
    <dgm:cxn modelId="{24E5A270-E965-43E3-969E-47FE44A8078B}" type="presParOf" srcId="{0F1D7400-E2B7-48A9-AF79-ADADA9771E67}" destId="{5140300E-4E19-45A5-B267-A699D5D5CAD5}" srcOrd="0" destOrd="0" presId="urn:microsoft.com/office/officeart/2005/8/layout/vList3"/>
    <dgm:cxn modelId="{2947C425-0F02-48AE-927D-08A8C043ED4F}" type="presParOf" srcId="{0F1D7400-E2B7-48A9-AF79-ADADA9771E67}" destId="{040CC5C8-BEFD-4151-B357-29DC6F7FF8B8}" srcOrd="1" destOrd="0" presId="urn:microsoft.com/office/officeart/2005/8/layout/vList3"/>
    <dgm:cxn modelId="{8251A1CF-0ABE-489E-8B3D-16F433D57D23}" type="presParOf" srcId="{AAAC5E71-3BBE-435A-A559-789C8D766DE5}" destId="{1D2AAF51-D988-49E0-A5CE-76131DE631E4}" srcOrd="3" destOrd="0" presId="urn:microsoft.com/office/officeart/2005/8/layout/vList3"/>
    <dgm:cxn modelId="{AED4E70B-AD6F-4732-8653-FDD9EB365B30}" type="presParOf" srcId="{AAAC5E71-3BBE-435A-A559-789C8D766DE5}" destId="{54DAE1EA-84CB-4880-8375-517396B81308}" srcOrd="4" destOrd="0" presId="urn:microsoft.com/office/officeart/2005/8/layout/vList3"/>
    <dgm:cxn modelId="{B31EBD1E-3A55-493E-8072-C0E63854DBC8}" type="presParOf" srcId="{54DAE1EA-84CB-4880-8375-517396B81308}" destId="{733D3045-9848-414D-AD96-38A6E0FBCFCF}" srcOrd="0" destOrd="0" presId="urn:microsoft.com/office/officeart/2005/8/layout/vList3"/>
    <dgm:cxn modelId="{A40B2CB7-201E-4415-9B96-B4C061E5ACF3}" type="presParOf" srcId="{54DAE1EA-84CB-4880-8375-517396B81308}" destId="{F77AAD84-E973-402D-BF79-DD65097B6D7A}" srcOrd="1" destOrd="0" presId="urn:microsoft.com/office/officeart/2005/8/layout/vList3"/>
    <dgm:cxn modelId="{8B091EA2-5154-4322-B334-A5197A411329}" type="presParOf" srcId="{AAAC5E71-3BBE-435A-A559-789C8D766DE5}" destId="{97F1DAE4-3210-4931-B699-89823C52D941}" srcOrd="5" destOrd="0" presId="urn:microsoft.com/office/officeart/2005/8/layout/vList3"/>
    <dgm:cxn modelId="{D8ADD936-FDBB-474A-B4AD-103E3A787894}" type="presParOf" srcId="{AAAC5E71-3BBE-435A-A559-789C8D766DE5}" destId="{D65D809E-8AC6-4074-B959-7FB476D410EE}" srcOrd="6" destOrd="0" presId="urn:microsoft.com/office/officeart/2005/8/layout/vList3"/>
    <dgm:cxn modelId="{58B96F52-DB94-4055-B580-5362D474BEE8}" type="presParOf" srcId="{D65D809E-8AC6-4074-B959-7FB476D410EE}" destId="{05222F36-04C6-4D8B-9243-91DF294D94E8}" srcOrd="0" destOrd="0" presId="urn:microsoft.com/office/officeart/2005/8/layout/vList3"/>
    <dgm:cxn modelId="{F50C2561-B6E6-4E01-B5BA-8A4CF1217628}" type="presParOf" srcId="{D65D809E-8AC6-4074-B959-7FB476D410EE}" destId="{D33D4904-36B3-474C-A7E0-B2C9CFBE1440}" srcOrd="1" destOrd="0" presId="urn:microsoft.com/office/officeart/2005/8/layout/vList3"/>
    <dgm:cxn modelId="{D0BBA2E6-5159-43E1-96D8-68FBEED885CD}" type="presParOf" srcId="{AAAC5E71-3BBE-435A-A559-789C8D766DE5}" destId="{02AD8167-3C60-44D7-AD32-0BE716834840}" srcOrd="7" destOrd="0" presId="urn:microsoft.com/office/officeart/2005/8/layout/vList3"/>
    <dgm:cxn modelId="{AE2840E6-106A-436E-BF79-25C77B16507E}" type="presParOf" srcId="{AAAC5E71-3BBE-435A-A559-789C8D766DE5}" destId="{73BCBBE7-5D88-4EB0-9577-8B7EEFB9DD64}" srcOrd="8" destOrd="0" presId="urn:microsoft.com/office/officeart/2005/8/layout/vList3"/>
    <dgm:cxn modelId="{07485709-1EF7-4355-9751-DFE2FEF49A2F}" type="presParOf" srcId="{73BCBBE7-5D88-4EB0-9577-8B7EEFB9DD64}" destId="{439BF04E-34BB-4307-AB0C-9547E3FB385E}" srcOrd="0" destOrd="0" presId="urn:microsoft.com/office/officeart/2005/8/layout/vList3"/>
    <dgm:cxn modelId="{5389EBEE-916E-4132-A422-6404330087DA}" type="presParOf" srcId="{73BCBBE7-5D88-4EB0-9577-8B7EEFB9DD64}" destId="{F02076E1-40D0-4451-8DFF-0D60E24AB3DB}" srcOrd="1" destOrd="0" presId="urn:microsoft.com/office/officeart/2005/8/layout/vList3"/>
    <dgm:cxn modelId="{2DB3A2AD-57A1-4B81-AA15-45AC5C5D92B2}" type="presParOf" srcId="{AAAC5E71-3BBE-435A-A559-789C8D766DE5}" destId="{44AFD0F0-D306-49DC-A338-F4C3F8DF179D}" srcOrd="9" destOrd="0" presId="urn:microsoft.com/office/officeart/2005/8/layout/vList3"/>
    <dgm:cxn modelId="{4BD49BB2-39CF-48A0-8EE4-E8BF0ECD1791}" type="presParOf" srcId="{AAAC5E71-3BBE-435A-A559-789C8D766DE5}" destId="{A95A7B6B-96BD-4B10-A5DC-B6C058FE1F5C}" srcOrd="10" destOrd="0" presId="urn:microsoft.com/office/officeart/2005/8/layout/vList3"/>
    <dgm:cxn modelId="{BEE73640-D434-4C6E-A6A8-2D5169177EA0}" type="presParOf" srcId="{A95A7B6B-96BD-4B10-A5DC-B6C058FE1F5C}" destId="{BD3457E2-25FB-4AB9-8E9D-EFB9E125A3BF}" srcOrd="0" destOrd="0" presId="urn:microsoft.com/office/officeart/2005/8/layout/vList3"/>
    <dgm:cxn modelId="{0574F9DD-B734-44C4-9B15-C219FE608DDD}" type="presParOf" srcId="{A95A7B6B-96BD-4B10-A5DC-B6C058FE1F5C}" destId="{89EBB403-E2A9-40C7-8F72-3CDF8B80C9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3A594-5F92-4A91-8C27-23B37B38A54E}">
      <dsp:nvSpPr>
        <dsp:cNvPr id="0" name=""/>
        <dsp:cNvSpPr/>
      </dsp:nvSpPr>
      <dsp:spPr>
        <a:xfrm rot="5400000">
          <a:off x="7068764" y="-2855781"/>
          <a:ext cx="1201981" cy="7218593"/>
        </a:xfrm>
        <a:prstGeom prst="round2Same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Comparte y descubre la cultura y tradiciones de otro país</a:t>
          </a:r>
          <a:endParaRPr lang="en-GB" sz="2200" kern="120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Primeros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pasos para </a:t>
          </a: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nuevos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hermanamientos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 rot="-5400000">
        <a:off x="4060458" y="211201"/>
        <a:ext cx="7159917" cy="1084629"/>
      </dsp:txXfrm>
    </dsp:sp>
    <dsp:sp modelId="{B191869E-A239-47ED-A8B7-EABB78B4B6A6}">
      <dsp:nvSpPr>
        <dsp:cNvPr id="0" name=""/>
        <dsp:cNvSpPr/>
      </dsp:nvSpPr>
      <dsp:spPr>
        <a:xfrm>
          <a:off x="0" y="2276"/>
          <a:ext cx="4060458" cy="1502476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noProof="0" dirty="0"/>
            <a:t>Intercambio</a:t>
          </a:r>
          <a:r>
            <a:rPr lang="en-GB" sz="3200" kern="1200" dirty="0"/>
            <a:t> </a:t>
          </a:r>
          <a:br>
            <a:rPr lang="en-GB" sz="3200" kern="1200" dirty="0"/>
          </a:br>
          <a:r>
            <a:rPr lang="en-GB" sz="3200" kern="1200" dirty="0"/>
            <a:t>Cultural</a:t>
          </a:r>
        </a:p>
      </dsp:txBody>
      <dsp:txXfrm>
        <a:off x="73345" y="75621"/>
        <a:ext cx="3913768" cy="1355786"/>
      </dsp:txXfrm>
    </dsp:sp>
    <dsp:sp modelId="{B540B71F-D4D5-4B49-86CE-B15737D0A4B6}">
      <dsp:nvSpPr>
        <dsp:cNvPr id="0" name=""/>
        <dsp:cNvSpPr/>
      </dsp:nvSpPr>
      <dsp:spPr>
        <a:xfrm rot="5400000">
          <a:off x="7068764" y="-1278181"/>
          <a:ext cx="1201981" cy="7218593"/>
        </a:xfrm>
        <a:prstGeom prst="round2Same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0037B0"/>
              </a:solidFill>
            </a:rPr>
            <a:t>Intercambia ideas y proyectos </a:t>
          </a:r>
          <a:endParaRPr lang="en-GB" sz="2200" kern="1200" dirty="0">
            <a:solidFill>
              <a:srgbClr val="0037B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0037B0"/>
              </a:solidFill>
            </a:rPr>
            <a:t>Consigue Subvenciones Globales para desarrollar proyectos de servicio en ambos países </a:t>
          </a:r>
          <a:endParaRPr lang="en-GB" sz="2200" kern="1200" dirty="0">
            <a:solidFill>
              <a:srgbClr val="0037B0"/>
            </a:solidFill>
          </a:endParaRPr>
        </a:p>
      </dsp:txBody>
      <dsp:txXfrm rot="-5400000">
        <a:off x="4060458" y="1788801"/>
        <a:ext cx="7159917" cy="1084629"/>
      </dsp:txXfrm>
    </dsp:sp>
    <dsp:sp modelId="{1761CF99-E2BE-41CB-857B-C0DE7C6800A1}">
      <dsp:nvSpPr>
        <dsp:cNvPr id="0" name=""/>
        <dsp:cNvSpPr/>
      </dsp:nvSpPr>
      <dsp:spPr>
        <a:xfrm>
          <a:off x="0" y="1579876"/>
          <a:ext cx="4060458" cy="1502476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noProof="0" dirty="0"/>
            <a:t>Intercambio</a:t>
          </a:r>
          <a:br>
            <a:rPr lang="es-ES" sz="3200" kern="1200" noProof="0" dirty="0"/>
          </a:br>
          <a:r>
            <a:rPr lang="es-ES" sz="3200" kern="1200" noProof="0" dirty="0"/>
            <a:t>de Servicio</a:t>
          </a:r>
        </a:p>
      </dsp:txBody>
      <dsp:txXfrm>
        <a:off x="73345" y="1653221"/>
        <a:ext cx="3913768" cy="1355786"/>
      </dsp:txXfrm>
    </dsp:sp>
    <dsp:sp modelId="{882B916E-1024-42E8-8374-0974E82E66DA}">
      <dsp:nvSpPr>
        <dsp:cNvPr id="0" name=""/>
        <dsp:cNvSpPr/>
      </dsp:nvSpPr>
      <dsp:spPr>
        <a:xfrm rot="5400000">
          <a:off x="7068764" y="299418"/>
          <a:ext cx="1201981" cy="7218593"/>
        </a:xfrm>
        <a:prstGeom prst="round2Same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Intercambia experiencias y conocimientos con profesionales de tú sector en otros países</a:t>
          </a:r>
          <a:endParaRPr lang="en-GB" sz="2200" kern="120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Extiente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tu</a:t>
          </a:r>
          <a:r>
            <a:rPr lang="en-GB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red </a:t>
          </a:r>
          <a:r>
            <a:rPr lang="en-GB" sz="2200" kern="120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profesional</a:t>
          </a:r>
          <a:endParaRPr lang="en-GB" sz="2200" kern="120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060458" y="3366400"/>
        <a:ext cx="7159917" cy="1084629"/>
      </dsp:txXfrm>
    </dsp:sp>
    <dsp:sp modelId="{31C176E7-3CAD-46FC-A76E-520BC2B767CA}">
      <dsp:nvSpPr>
        <dsp:cNvPr id="0" name=""/>
        <dsp:cNvSpPr/>
      </dsp:nvSpPr>
      <dsp:spPr>
        <a:xfrm>
          <a:off x="0" y="3157477"/>
          <a:ext cx="4060458" cy="1502476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noProof="0" dirty="0"/>
            <a:t>Intercambio</a:t>
          </a:r>
          <a:r>
            <a:rPr lang="en-GB" sz="3200" kern="1200" dirty="0"/>
            <a:t> </a:t>
          </a:r>
          <a:r>
            <a:rPr lang="en-GB" sz="3200" kern="1200" dirty="0" err="1"/>
            <a:t>Profesional</a:t>
          </a:r>
          <a:endParaRPr lang="en-GB" sz="3200" kern="1200" dirty="0"/>
        </a:p>
      </dsp:txBody>
      <dsp:txXfrm>
        <a:off x="73345" y="3230822"/>
        <a:ext cx="3913768" cy="1355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E70D1-FE9F-486E-BF6B-247B8C80687A}">
      <dsp:nvSpPr>
        <dsp:cNvPr id="0" name=""/>
        <dsp:cNvSpPr/>
      </dsp:nvSpPr>
      <dsp:spPr>
        <a:xfrm>
          <a:off x="483405" y="142"/>
          <a:ext cx="4910492" cy="338332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71061-702C-42DB-AC5C-2606BCB39767}">
      <dsp:nvSpPr>
        <dsp:cNvPr id="0" name=""/>
        <dsp:cNvSpPr/>
      </dsp:nvSpPr>
      <dsp:spPr>
        <a:xfrm>
          <a:off x="483405" y="3926648"/>
          <a:ext cx="4910492" cy="735439"/>
        </a:xfrm>
        <a:prstGeom prst="rect">
          <a:avLst/>
        </a:prstGeom>
        <a:solidFill>
          <a:schemeClr val="bg1">
            <a:alpha val="60000"/>
          </a:schemeClr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 dirty="0">
            <a:solidFill>
              <a:srgbClr val="901F93"/>
            </a:solidFill>
          </a:endParaRPr>
        </a:p>
      </dsp:txBody>
      <dsp:txXfrm>
        <a:off x="483405" y="3926648"/>
        <a:ext cx="4910492" cy="735439"/>
      </dsp:txXfrm>
    </dsp:sp>
    <dsp:sp modelId="{8398DAB5-2361-4A9D-9043-5BD9FEC0E306}">
      <dsp:nvSpPr>
        <dsp:cNvPr id="0" name=""/>
        <dsp:cNvSpPr/>
      </dsp:nvSpPr>
      <dsp:spPr>
        <a:xfrm>
          <a:off x="5885153" y="3849"/>
          <a:ext cx="4910492" cy="3383329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FFAB9-23DE-4F6A-B357-4EB3FC761B97}">
      <dsp:nvSpPr>
        <dsp:cNvPr id="0" name=""/>
        <dsp:cNvSpPr/>
      </dsp:nvSpPr>
      <dsp:spPr>
        <a:xfrm>
          <a:off x="5885153" y="3937770"/>
          <a:ext cx="4910492" cy="720610"/>
        </a:xfrm>
        <a:prstGeom prst="rect">
          <a:avLst/>
        </a:prstGeom>
        <a:solidFill>
          <a:schemeClr val="bg1">
            <a:alpha val="60000"/>
          </a:schemeClr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200" b="1" kern="1200" dirty="0">
            <a:solidFill>
              <a:srgbClr val="901F93"/>
            </a:solidFill>
            <a:latin typeface="Calibri" panose="020F0502020204030204"/>
            <a:ea typeface="+mn-ea"/>
            <a:cs typeface="+mn-cs"/>
          </a:endParaRPr>
        </a:p>
      </dsp:txBody>
      <dsp:txXfrm>
        <a:off x="5885153" y="3937770"/>
        <a:ext cx="4910492" cy="720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A3D4-F443-458C-ACB2-08540716B076}">
      <dsp:nvSpPr>
        <dsp:cNvPr id="0" name=""/>
        <dsp:cNvSpPr/>
      </dsp:nvSpPr>
      <dsp:spPr>
        <a:xfrm>
          <a:off x="0" y="403859"/>
          <a:ext cx="11279052" cy="1299375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520700" rIns="87538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Fomentar los intercambios rotarios virtuales y presenciales para conocer nuevas culturas y lugares.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03859"/>
        <a:ext cx="11279052" cy="1299375"/>
      </dsp:txXfrm>
    </dsp:sp>
    <dsp:sp modelId="{CC4C25BB-1E14-4993-9F05-F9D4C2619E86}">
      <dsp:nvSpPr>
        <dsp:cNvPr id="0" name=""/>
        <dsp:cNvSpPr/>
      </dsp:nvSpPr>
      <dsp:spPr>
        <a:xfrm>
          <a:off x="563952" y="34859"/>
          <a:ext cx="7895336" cy="73800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Visión</a:t>
          </a:r>
          <a:endParaRPr lang="es-ES" sz="3200" kern="1200" noProof="0" dirty="0"/>
        </a:p>
      </dsp:txBody>
      <dsp:txXfrm>
        <a:off x="599978" y="70885"/>
        <a:ext cx="7823284" cy="665948"/>
      </dsp:txXfrm>
    </dsp:sp>
    <dsp:sp modelId="{55DE468D-6312-4EE7-8DBB-E4DAE20BB19A}">
      <dsp:nvSpPr>
        <dsp:cNvPr id="0" name=""/>
        <dsp:cNvSpPr/>
      </dsp:nvSpPr>
      <dsp:spPr>
        <a:xfrm>
          <a:off x="0" y="2207234"/>
          <a:ext cx="11279052" cy="1378125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520700" rIns="87538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Conozca nuevas culturas y cree amistades rotarias internacionales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Hermanamiento</a:t>
          </a:r>
          <a:r>
            <a:rPr lang="en-GB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de clubes</a:t>
          </a:r>
        </a:p>
      </dsp:txBody>
      <dsp:txXfrm>
        <a:off x="0" y="2207234"/>
        <a:ext cx="11279052" cy="1378125"/>
      </dsp:txXfrm>
    </dsp:sp>
    <dsp:sp modelId="{8F2BC8F3-0318-48EC-9C70-69A3FCF7754B}">
      <dsp:nvSpPr>
        <dsp:cNvPr id="0" name=""/>
        <dsp:cNvSpPr/>
      </dsp:nvSpPr>
      <dsp:spPr>
        <a:xfrm>
          <a:off x="563952" y="1838234"/>
          <a:ext cx="7895336" cy="73800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Valor</a:t>
          </a:r>
        </a:p>
      </dsp:txBody>
      <dsp:txXfrm>
        <a:off x="599978" y="1874260"/>
        <a:ext cx="7823284" cy="665948"/>
      </dsp:txXfrm>
    </dsp:sp>
    <dsp:sp modelId="{7163A97F-FC48-4F89-B9EB-1E0A4911CC7F}">
      <dsp:nvSpPr>
        <dsp:cNvPr id="0" name=""/>
        <dsp:cNvSpPr/>
      </dsp:nvSpPr>
      <dsp:spPr>
        <a:xfrm>
          <a:off x="0" y="4089359"/>
          <a:ext cx="11279052" cy="1299375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520700" rIns="87538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Todos los clubes D2202 conocen la posibilidad de realizar este tipo de intercambios; y se realizan algunos Intercambios Virtuales y Presenciales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089359"/>
        <a:ext cx="11279052" cy="1299375"/>
      </dsp:txXfrm>
    </dsp:sp>
    <dsp:sp modelId="{CF809703-BDB8-4BAD-AEEE-540074C26BCA}">
      <dsp:nvSpPr>
        <dsp:cNvPr id="0" name=""/>
        <dsp:cNvSpPr/>
      </dsp:nvSpPr>
      <dsp:spPr>
        <a:xfrm>
          <a:off x="563952" y="3720359"/>
          <a:ext cx="7895336" cy="73800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Objetivo</a:t>
          </a:r>
        </a:p>
      </dsp:txBody>
      <dsp:txXfrm>
        <a:off x="599978" y="3756385"/>
        <a:ext cx="7823284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A3D4-F443-458C-ACB2-08540716B076}">
      <dsp:nvSpPr>
        <dsp:cNvPr id="0" name=""/>
        <dsp:cNvSpPr/>
      </dsp:nvSpPr>
      <dsp:spPr>
        <a:xfrm>
          <a:off x="0" y="298446"/>
          <a:ext cx="11279052" cy="1197000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416560" rIns="875380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Crear y mantener grandes redes profesionales rotarias interdistritales para el intercambio de ideas y apoyo profesional; como médicos, abogados, etc.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98446"/>
        <a:ext cx="11279052" cy="1197000"/>
      </dsp:txXfrm>
    </dsp:sp>
    <dsp:sp modelId="{CC4C25BB-1E14-4993-9F05-F9D4C2619E86}">
      <dsp:nvSpPr>
        <dsp:cNvPr id="0" name=""/>
        <dsp:cNvSpPr/>
      </dsp:nvSpPr>
      <dsp:spPr>
        <a:xfrm>
          <a:off x="563952" y="3246"/>
          <a:ext cx="7895336" cy="59040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Visión</a:t>
          </a:r>
          <a:endParaRPr lang="es-ES" sz="3200" kern="1200" noProof="0" dirty="0"/>
        </a:p>
      </dsp:txBody>
      <dsp:txXfrm>
        <a:off x="592773" y="32067"/>
        <a:ext cx="7837694" cy="532758"/>
      </dsp:txXfrm>
    </dsp:sp>
    <dsp:sp modelId="{55DE468D-6312-4EE7-8DBB-E4DAE20BB19A}">
      <dsp:nvSpPr>
        <dsp:cNvPr id="0" name=""/>
        <dsp:cNvSpPr/>
      </dsp:nvSpPr>
      <dsp:spPr>
        <a:xfrm>
          <a:off x="0" y="1898646"/>
          <a:ext cx="11279052" cy="1921500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416560" rIns="875380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Intercambio de ideas y ayuda profesional.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Construir una red profesional </a:t>
          </a: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</a:t>
          </a: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Incentivo para que jóvenes profesionales se unan a Rotary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Facilitar la movilidad internacional de los rotarios profesionales.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898646"/>
        <a:ext cx="11279052" cy="1921500"/>
      </dsp:txXfrm>
    </dsp:sp>
    <dsp:sp modelId="{8F2BC8F3-0318-48EC-9C70-69A3FCF7754B}">
      <dsp:nvSpPr>
        <dsp:cNvPr id="0" name=""/>
        <dsp:cNvSpPr/>
      </dsp:nvSpPr>
      <dsp:spPr>
        <a:xfrm>
          <a:off x="563952" y="1603446"/>
          <a:ext cx="7895336" cy="59040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Valor</a:t>
          </a:r>
        </a:p>
      </dsp:txBody>
      <dsp:txXfrm>
        <a:off x="592773" y="1632267"/>
        <a:ext cx="7837694" cy="532758"/>
      </dsp:txXfrm>
    </dsp:sp>
    <dsp:sp modelId="{7163A97F-FC48-4F89-B9EB-1E0A4911CC7F}">
      <dsp:nvSpPr>
        <dsp:cNvPr id="0" name=""/>
        <dsp:cNvSpPr/>
      </dsp:nvSpPr>
      <dsp:spPr>
        <a:xfrm>
          <a:off x="0" y="4226593"/>
          <a:ext cx="11279052" cy="1197000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416560" rIns="875380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Lanzar un Proyecto Conjunto con los distritos españoles y los distritos de los Comités </a:t>
          </a:r>
          <a:r>
            <a:rPr lang="es-ES" sz="2200" kern="1200" noProof="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Iner</a:t>
          </a: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-países (CIP) para formar redes de Intercambio Profesional </a:t>
          </a:r>
        </a:p>
      </dsp:txBody>
      <dsp:txXfrm>
        <a:off x="0" y="4226593"/>
        <a:ext cx="11279052" cy="1197000"/>
      </dsp:txXfrm>
    </dsp:sp>
    <dsp:sp modelId="{CF809703-BDB8-4BAD-AEEE-540074C26BCA}">
      <dsp:nvSpPr>
        <dsp:cNvPr id="0" name=""/>
        <dsp:cNvSpPr/>
      </dsp:nvSpPr>
      <dsp:spPr>
        <a:xfrm>
          <a:off x="563952" y="3928146"/>
          <a:ext cx="7895336" cy="59040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Objetivo</a:t>
          </a:r>
        </a:p>
      </dsp:txBody>
      <dsp:txXfrm>
        <a:off x="592773" y="3956967"/>
        <a:ext cx="7837694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EA3D4-F443-458C-ACB2-08540716B076}">
      <dsp:nvSpPr>
        <dsp:cNvPr id="0" name=""/>
        <dsp:cNvSpPr/>
      </dsp:nvSpPr>
      <dsp:spPr>
        <a:xfrm>
          <a:off x="0" y="362087"/>
          <a:ext cx="11279052" cy="1267875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479044" rIns="875380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Crear y mantener grandes redes rotarias interdistritales centradas en temas de proyectos, como el empoderamiento de las niñas, la ecología, etc.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62087"/>
        <a:ext cx="11279052" cy="1267875"/>
      </dsp:txXfrm>
    </dsp:sp>
    <dsp:sp modelId="{CC4C25BB-1E14-4993-9F05-F9D4C2619E86}">
      <dsp:nvSpPr>
        <dsp:cNvPr id="0" name=""/>
        <dsp:cNvSpPr/>
      </dsp:nvSpPr>
      <dsp:spPr>
        <a:xfrm>
          <a:off x="563952" y="22607"/>
          <a:ext cx="7895336" cy="67896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/>
            <a:t>Visión</a:t>
          </a:r>
          <a:endParaRPr lang="es-ES" sz="3200" kern="1200" noProof="0" dirty="0"/>
        </a:p>
      </dsp:txBody>
      <dsp:txXfrm>
        <a:off x="597096" y="55751"/>
        <a:ext cx="7829048" cy="612672"/>
      </dsp:txXfrm>
    </dsp:sp>
    <dsp:sp modelId="{55DE468D-6312-4EE7-8DBB-E4DAE20BB19A}">
      <dsp:nvSpPr>
        <dsp:cNvPr id="0" name=""/>
        <dsp:cNvSpPr/>
      </dsp:nvSpPr>
      <dsp:spPr>
        <a:xfrm>
          <a:off x="0" y="2093642"/>
          <a:ext cx="11279052" cy="1883700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479044" rIns="875380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Los rotarios proactivos cuentan con una red enfocada en su tema de interés, donde pueden compartir sus proyectos, comparar y encontrar sinergias para crear grandes proyectos internacionales y programas de proyectos con mayor impacto y elegibles para Global </a:t>
          </a:r>
          <a:r>
            <a:rPr lang="es-ES" sz="2200" kern="1200" noProof="0" dirty="0" err="1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Grands</a:t>
          </a:r>
          <a:endParaRPr lang="en-GB" sz="2200" kern="1200" noProof="0" dirty="0">
            <a:solidFill>
              <a:srgbClr val="0037B0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093642"/>
        <a:ext cx="11279052" cy="1883700"/>
      </dsp:txXfrm>
    </dsp:sp>
    <dsp:sp modelId="{8F2BC8F3-0318-48EC-9C70-69A3FCF7754B}">
      <dsp:nvSpPr>
        <dsp:cNvPr id="0" name=""/>
        <dsp:cNvSpPr/>
      </dsp:nvSpPr>
      <dsp:spPr>
        <a:xfrm>
          <a:off x="563952" y="1754162"/>
          <a:ext cx="7895336" cy="67896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Valor</a:t>
          </a:r>
        </a:p>
      </dsp:txBody>
      <dsp:txXfrm>
        <a:off x="597096" y="1787306"/>
        <a:ext cx="7829048" cy="612672"/>
      </dsp:txXfrm>
    </dsp:sp>
    <dsp:sp modelId="{7163A97F-FC48-4F89-B9EB-1E0A4911CC7F}">
      <dsp:nvSpPr>
        <dsp:cNvPr id="0" name=""/>
        <dsp:cNvSpPr/>
      </dsp:nvSpPr>
      <dsp:spPr>
        <a:xfrm>
          <a:off x="0" y="4441022"/>
          <a:ext cx="11279052" cy="959962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380" tIns="479044" rIns="875380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Fomentar que Intercambios Culturales y Profesionales den a Proyectos de Servicio</a:t>
          </a:r>
          <a:r>
            <a:rPr lang="en-GB" sz="2200" kern="1200" noProof="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0" y="4441022"/>
        <a:ext cx="11279052" cy="959962"/>
      </dsp:txXfrm>
    </dsp:sp>
    <dsp:sp modelId="{CF809703-BDB8-4BAD-AEEE-540074C26BCA}">
      <dsp:nvSpPr>
        <dsp:cNvPr id="0" name=""/>
        <dsp:cNvSpPr/>
      </dsp:nvSpPr>
      <dsp:spPr>
        <a:xfrm>
          <a:off x="563952" y="4101542"/>
          <a:ext cx="7895336" cy="678960"/>
        </a:xfrm>
        <a:prstGeom prst="roundRect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25" tIns="0" rIns="2984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Objetivo</a:t>
          </a:r>
        </a:p>
      </dsp:txBody>
      <dsp:txXfrm>
        <a:off x="597096" y="4134686"/>
        <a:ext cx="7829048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CD6C6-7832-4F57-B842-C7A832A2B38E}">
      <dsp:nvSpPr>
        <dsp:cNvPr id="0" name=""/>
        <dsp:cNvSpPr/>
      </dsp:nvSpPr>
      <dsp:spPr>
        <a:xfrm>
          <a:off x="-6202245" y="-948852"/>
          <a:ext cx="7382896" cy="7382896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9374B-AD11-478E-885A-96F9867A8D11}">
      <dsp:nvSpPr>
        <dsp:cNvPr id="0" name=""/>
        <dsp:cNvSpPr/>
      </dsp:nvSpPr>
      <dsp:spPr>
        <a:xfrm>
          <a:off x="515864" y="342714"/>
          <a:ext cx="11150009" cy="685868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4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>
              <a:solidFill>
                <a:srgbClr val="0037B0"/>
              </a:solidFill>
            </a:rPr>
            <a:t>Crea</a:t>
          </a:r>
          <a:r>
            <a:rPr lang="en-GB" sz="3300" kern="1200" dirty="0">
              <a:solidFill>
                <a:srgbClr val="0037B0"/>
              </a:solidFill>
            </a:rPr>
            <a:t> </a:t>
          </a:r>
          <a:r>
            <a:rPr lang="en-GB" sz="3300" kern="1200" dirty="0" err="1">
              <a:solidFill>
                <a:srgbClr val="0037B0"/>
              </a:solidFill>
            </a:rPr>
            <a:t>tú</a:t>
          </a:r>
          <a:r>
            <a:rPr lang="en-GB" sz="3300" kern="1200" dirty="0">
              <a:solidFill>
                <a:srgbClr val="0037B0"/>
              </a:solidFill>
            </a:rPr>
            <a:t> </a:t>
          </a:r>
          <a:r>
            <a:rPr lang="en-GB" sz="3300" kern="1200" dirty="0" err="1">
              <a:solidFill>
                <a:srgbClr val="0037B0"/>
              </a:solidFill>
            </a:rPr>
            <a:t>equipo</a:t>
          </a:r>
          <a:r>
            <a:rPr lang="en-GB" sz="3300" kern="1200" dirty="0">
              <a:solidFill>
                <a:srgbClr val="0037B0"/>
              </a:solidFill>
            </a:rPr>
            <a:t> de </a:t>
          </a:r>
          <a:r>
            <a:rPr lang="en-GB" sz="3300" kern="1200" dirty="0" err="1">
              <a:solidFill>
                <a:srgbClr val="0037B0"/>
              </a:solidFill>
            </a:rPr>
            <a:t>Rotarios</a:t>
          </a:r>
          <a:r>
            <a:rPr lang="en-GB" sz="3300" kern="1200" dirty="0">
              <a:solidFill>
                <a:srgbClr val="0037B0"/>
              </a:solidFill>
            </a:rPr>
            <a:t> y Amigos</a:t>
          </a:r>
        </a:p>
      </dsp:txBody>
      <dsp:txXfrm>
        <a:off x="515864" y="342714"/>
        <a:ext cx="11150009" cy="685868"/>
      </dsp:txXfrm>
    </dsp:sp>
    <dsp:sp modelId="{CC17A01A-6FFC-46BB-9EC3-A3A2B6185AFE}">
      <dsp:nvSpPr>
        <dsp:cNvPr id="0" name=""/>
        <dsp:cNvSpPr/>
      </dsp:nvSpPr>
      <dsp:spPr>
        <a:xfrm>
          <a:off x="87197" y="256981"/>
          <a:ext cx="857335" cy="857335"/>
        </a:xfrm>
        <a:prstGeom prst="ellipse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0E694-3C02-4597-94F5-9559CEB59B3E}">
      <dsp:nvSpPr>
        <dsp:cNvPr id="0" name=""/>
        <dsp:cNvSpPr/>
      </dsp:nvSpPr>
      <dsp:spPr>
        <a:xfrm>
          <a:off x="1007338" y="1371188"/>
          <a:ext cx="10658536" cy="685868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4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 err="1">
              <a:solidFill>
                <a:srgbClr val="0037B0"/>
              </a:solidFill>
            </a:rPr>
            <a:t>Invita a un Club/Distrito extranjero a crear un intercambio</a:t>
          </a:r>
          <a:endParaRPr lang="en-GB" sz="3300" kern="1200" dirty="0" err="1">
            <a:solidFill>
              <a:srgbClr val="0037B0"/>
            </a:solidFill>
          </a:endParaRPr>
        </a:p>
      </dsp:txBody>
      <dsp:txXfrm>
        <a:off x="1007338" y="1371188"/>
        <a:ext cx="10658536" cy="685868"/>
      </dsp:txXfrm>
    </dsp:sp>
    <dsp:sp modelId="{EAA3E4FE-5675-4769-92F0-06F5A4667F19}">
      <dsp:nvSpPr>
        <dsp:cNvPr id="0" name=""/>
        <dsp:cNvSpPr/>
      </dsp:nvSpPr>
      <dsp:spPr>
        <a:xfrm>
          <a:off x="578670" y="1285454"/>
          <a:ext cx="857335" cy="857335"/>
        </a:xfrm>
        <a:prstGeom prst="ellipse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56CB9-B3E0-4817-A22E-913738B1210D}">
      <dsp:nvSpPr>
        <dsp:cNvPr id="0" name=""/>
        <dsp:cNvSpPr/>
      </dsp:nvSpPr>
      <dsp:spPr>
        <a:xfrm>
          <a:off x="1158180" y="2399661"/>
          <a:ext cx="10507693" cy="685868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4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>
              <a:solidFill>
                <a:srgbClr val="0037B0"/>
              </a:solidFill>
            </a:rPr>
            <a:t>Contactad y conoceros virtualmente</a:t>
          </a:r>
        </a:p>
      </dsp:txBody>
      <dsp:txXfrm>
        <a:off x="1158180" y="2399661"/>
        <a:ext cx="10507693" cy="685868"/>
      </dsp:txXfrm>
    </dsp:sp>
    <dsp:sp modelId="{820ACB03-646E-4DAC-9CAA-F1FD8774B44A}">
      <dsp:nvSpPr>
        <dsp:cNvPr id="0" name=""/>
        <dsp:cNvSpPr/>
      </dsp:nvSpPr>
      <dsp:spPr>
        <a:xfrm>
          <a:off x="729513" y="2313927"/>
          <a:ext cx="857335" cy="857335"/>
        </a:xfrm>
        <a:prstGeom prst="ellipse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C45E3-3F67-44CE-9F4B-0222BB2A22A9}">
      <dsp:nvSpPr>
        <dsp:cNvPr id="0" name=""/>
        <dsp:cNvSpPr/>
      </dsp:nvSpPr>
      <dsp:spPr>
        <a:xfrm>
          <a:off x="1007338" y="3428134"/>
          <a:ext cx="10658536" cy="685868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4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 err="1">
              <a:solidFill>
                <a:srgbClr val="0037B0"/>
              </a:solidFill>
            </a:rPr>
            <a:t>Definid el intercambio y sus objetivos</a:t>
          </a:r>
          <a:endParaRPr lang="en-GB" sz="3300" kern="1200" dirty="0" err="1">
            <a:solidFill>
              <a:srgbClr val="0037B0"/>
            </a:solidFill>
          </a:endParaRPr>
        </a:p>
      </dsp:txBody>
      <dsp:txXfrm>
        <a:off x="1007338" y="3428134"/>
        <a:ext cx="10658536" cy="685868"/>
      </dsp:txXfrm>
    </dsp:sp>
    <dsp:sp modelId="{0E74987D-32C6-4088-B4FF-0173C5CC5B2B}">
      <dsp:nvSpPr>
        <dsp:cNvPr id="0" name=""/>
        <dsp:cNvSpPr/>
      </dsp:nvSpPr>
      <dsp:spPr>
        <a:xfrm>
          <a:off x="578670" y="3342401"/>
          <a:ext cx="857335" cy="857335"/>
        </a:xfrm>
        <a:prstGeom prst="ellipse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7AE79-33BB-40D3-B73D-C1FE540C086B}">
      <dsp:nvSpPr>
        <dsp:cNvPr id="0" name=""/>
        <dsp:cNvSpPr/>
      </dsp:nvSpPr>
      <dsp:spPr>
        <a:xfrm>
          <a:off x="515864" y="4456607"/>
          <a:ext cx="11150009" cy="685868"/>
        </a:xfrm>
        <a:prstGeom prst="rect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40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solidFill>
                <a:srgbClr val="0037B0"/>
              </a:solidFill>
            </a:rPr>
            <a:t>Comunicad los detalles al Comité</a:t>
          </a:r>
          <a:endParaRPr lang="en-GB" sz="3300" kern="1200" dirty="0">
            <a:solidFill>
              <a:srgbClr val="0037B0"/>
            </a:solidFill>
          </a:endParaRPr>
        </a:p>
      </dsp:txBody>
      <dsp:txXfrm>
        <a:off x="515864" y="4456607"/>
        <a:ext cx="11150009" cy="685868"/>
      </dsp:txXfrm>
    </dsp:sp>
    <dsp:sp modelId="{539F0B63-7B07-4330-93BF-A0D46A04FBDA}">
      <dsp:nvSpPr>
        <dsp:cNvPr id="0" name=""/>
        <dsp:cNvSpPr/>
      </dsp:nvSpPr>
      <dsp:spPr>
        <a:xfrm>
          <a:off x="87197" y="4370874"/>
          <a:ext cx="857335" cy="857335"/>
        </a:xfrm>
        <a:prstGeom prst="ellipse">
          <a:avLst/>
        </a:prstGeom>
        <a:solidFill>
          <a:srgbClr val="0037B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51407-EA74-483B-B455-B359B2A734FB}">
      <dsp:nvSpPr>
        <dsp:cNvPr id="0" name=""/>
        <dsp:cNvSpPr/>
      </dsp:nvSpPr>
      <dsp:spPr>
        <a:xfrm rot="10800000">
          <a:off x="2856274" y="4050"/>
          <a:ext cx="10692003" cy="652703"/>
        </a:xfrm>
        <a:prstGeom prst="homePlate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824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0037B0"/>
              </a:solidFill>
            </a:rPr>
            <a:t>	Un </a:t>
          </a:r>
          <a:r>
            <a:rPr lang="en-GB" sz="3000" kern="1200" dirty="0" err="1">
              <a:solidFill>
                <a:srgbClr val="0037B0"/>
              </a:solidFill>
            </a:rPr>
            <a:t>grupo</a:t>
          </a:r>
          <a:r>
            <a:rPr lang="en-GB" sz="3000" kern="1200" dirty="0">
              <a:solidFill>
                <a:srgbClr val="0037B0"/>
              </a:solidFill>
            </a:rPr>
            <a:t> de personas con </a:t>
          </a:r>
          <a:r>
            <a:rPr lang="en-GB" sz="3000" b="1" kern="1200" dirty="0" err="1">
              <a:solidFill>
                <a:srgbClr val="0037B0"/>
              </a:solidFill>
            </a:rPr>
            <a:t>Interés</a:t>
          </a:r>
          <a:r>
            <a:rPr lang="en-GB" sz="3000" kern="1200" dirty="0">
              <a:solidFill>
                <a:srgbClr val="0037B0"/>
              </a:solidFill>
            </a:rPr>
            <a:t> y un </a:t>
          </a:r>
          <a:r>
            <a:rPr lang="en-GB" sz="3000" b="1" kern="1200" dirty="0" err="1">
              <a:solidFill>
                <a:srgbClr val="0037B0"/>
              </a:solidFill>
            </a:rPr>
            <a:t>Líder</a:t>
          </a:r>
          <a:endParaRPr lang="en-GB" sz="3000" b="1" kern="1200" dirty="0">
            <a:solidFill>
              <a:srgbClr val="0037B0"/>
            </a:solidFill>
          </a:endParaRPr>
        </a:p>
      </dsp:txBody>
      <dsp:txXfrm rot="10800000">
        <a:off x="3019450" y="4050"/>
        <a:ext cx="10528827" cy="652703"/>
      </dsp:txXfrm>
    </dsp:sp>
    <dsp:sp modelId="{480EAB0D-C073-46F4-ADD6-C0A383E29DBF}">
      <dsp:nvSpPr>
        <dsp:cNvPr id="0" name=""/>
        <dsp:cNvSpPr/>
      </dsp:nvSpPr>
      <dsp:spPr>
        <a:xfrm>
          <a:off x="2529922" y="4050"/>
          <a:ext cx="652703" cy="652703"/>
        </a:xfrm>
        <a:prstGeom prst="ellipse">
          <a:avLst/>
        </a:prstGeom>
        <a:solidFill>
          <a:srgbClr val="0037B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CC5C8-BEFD-4151-B357-29DC6F7FF8B8}">
      <dsp:nvSpPr>
        <dsp:cNvPr id="0" name=""/>
        <dsp:cNvSpPr/>
      </dsp:nvSpPr>
      <dsp:spPr>
        <a:xfrm rot="10800000">
          <a:off x="2856274" y="819929"/>
          <a:ext cx="10692003" cy="652703"/>
        </a:xfrm>
        <a:prstGeom prst="homePlate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824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0037B0"/>
              </a:solidFill>
            </a:rPr>
            <a:t>	Un </a:t>
          </a:r>
          <a:r>
            <a:rPr lang="es-ES" sz="3000" b="1" kern="1200" dirty="0">
              <a:solidFill>
                <a:srgbClr val="0037B0"/>
              </a:solidFill>
            </a:rPr>
            <a:t>Objetivo</a:t>
          </a:r>
          <a:r>
            <a:rPr lang="es-ES" sz="3000" kern="1200" dirty="0">
              <a:solidFill>
                <a:srgbClr val="0037B0"/>
              </a:solidFill>
            </a:rPr>
            <a:t> del intercambio </a:t>
          </a:r>
          <a:endParaRPr lang="en-GB" sz="3000" kern="1200" dirty="0" err="1">
            <a:solidFill>
              <a:srgbClr val="0037B0"/>
            </a:solidFill>
          </a:endParaRPr>
        </a:p>
      </dsp:txBody>
      <dsp:txXfrm rot="10800000">
        <a:off x="3019450" y="819929"/>
        <a:ext cx="10528827" cy="652703"/>
      </dsp:txXfrm>
    </dsp:sp>
    <dsp:sp modelId="{5140300E-4E19-45A5-B267-A699D5D5CAD5}">
      <dsp:nvSpPr>
        <dsp:cNvPr id="0" name=""/>
        <dsp:cNvSpPr/>
      </dsp:nvSpPr>
      <dsp:spPr>
        <a:xfrm>
          <a:off x="2529922" y="819929"/>
          <a:ext cx="652703" cy="652703"/>
        </a:xfrm>
        <a:prstGeom prst="ellipse">
          <a:avLst/>
        </a:prstGeom>
        <a:solidFill>
          <a:srgbClr val="0037B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AAD84-E973-402D-BF79-DD65097B6D7A}">
      <dsp:nvSpPr>
        <dsp:cNvPr id="0" name=""/>
        <dsp:cNvSpPr/>
      </dsp:nvSpPr>
      <dsp:spPr>
        <a:xfrm rot="10800000">
          <a:off x="2856274" y="1635809"/>
          <a:ext cx="10692003" cy="652703"/>
        </a:xfrm>
        <a:prstGeom prst="homePlate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824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0037B0"/>
              </a:solidFill>
            </a:rPr>
            <a:t>	Una </a:t>
          </a:r>
          <a:r>
            <a:rPr lang="en-GB" sz="3000" b="1" kern="1200" dirty="0">
              <a:solidFill>
                <a:srgbClr val="0037B0"/>
              </a:solidFill>
            </a:rPr>
            <a:t>Agenda</a:t>
          </a:r>
          <a:r>
            <a:rPr lang="en-GB" sz="3000" kern="1200" dirty="0">
              <a:solidFill>
                <a:srgbClr val="0037B0"/>
              </a:solidFill>
            </a:rPr>
            <a:t> de </a:t>
          </a:r>
          <a:r>
            <a:rPr lang="en-GB" sz="3000" kern="1200" dirty="0" err="1">
              <a:solidFill>
                <a:srgbClr val="0037B0"/>
              </a:solidFill>
            </a:rPr>
            <a:t>los</a:t>
          </a:r>
          <a:r>
            <a:rPr lang="en-GB" sz="3000" kern="1200" dirty="0">
              <a:solidFill>
                <a:srgbClr val="0037B0"/>
              </a:solidFill>
            </a:rPr>
            <a:t> </a:t>
          </a:r>
          <a:r>
            <a:rPr lang="en-GB" sz="3000" kern="1200" dirty="0" err="1">
              <a:solidFill>
                <a:srgbClr val="0037B0"/>
              </a:solidFill>
            </a:rPr>
            <a:t>temas</a:t>
          </a:r>
          <a:r>
            <a:rPr lang="en-GB" sz="3000" kern="1200" dirty="0">
              <a:solidFill>
                <a:srgbClr val="0037B0"/>
              </a:solidFill>
            </a:rPr>
            <a:t> a </a:t>
          </a:r>
          <a:r>
            <a:rPr lang="en-GB" sz="3000" kern="1200" dirty="0" err="1">
              <a:solidFill>
                <a:srgbClr val="0037B0"/>
              </a:solidFill>
            </a:rPr>
            <a:t>tratar</a:t>
          </a:r>
          <a:endParaRPr lang="en-GB" sz="3000" kern="1200" dirty="0">
            <a:solidFill>
              <a:srgbClr val="0037B0"/>
            </a:solidFill>
          </a:endParaRPr>
        </a:p>
      </dsp:txBody>
      <dsp:txXfrm rot="10800000">
        <a:off x="3019450" y="1635809"/>
        <a:ext cx="10528827" cy="652703"/>
      </dsp:txXfrm>
    </dsp:sp>
    <dsp:sp modelId="{733D3045-9848-414D-AD96-38A6E0FBCFCF}">
      <dsp:nvSpPr>
        <dsp:cNvPr id="0" name=""/>
        <dsp:cNvSpPr/>
      </dsp:nvSpPr>
      <dsp:spPr>
        <a:xfrm>
          <a:off x="2529922" y="1635809"/>
          <a:ext cx="652703" cy="652703"/>
        </a:xfrm>
        <a:prstGeom prst="ellipse">
          <a:avLst/>
        </a:prstGeom>
        <a:solidFill>
          <a:srgbClr val="0037B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D4904-36B3-474C-A7E0-B2C9CFBE1440}">
      <dsp:nvSpPr>
        <dsp:cNvPr id="0" name=""/>
        <dsp:cNvSpPr/>
      </dsp:nvSpPr>
      <dsp:spPr>
        <a:xfrm rot="10800000">
          <a:off x="2856274" y="2451688"/>
          <a:ext cx="10692003" cy="652703"/>
        </a:xfrm>
        <a:prstGeom prst="homePlate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824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0037B0"/>
              </a:solidFill>
            </a:rPr>
            <a:t>	Un </a:t>
          </a:r>
          <a:r>
            <a:rPr lang="es-ES" sz="3000" b="1" kern="1200" dirty="0">
              <a:solidFill>
                <a:srgbClr val="0037B0"/>
              </a:solidFill>
            </a:rPr>
            <a:t>Calendario</a:t>
          </a:r>
          <a:r>
            <a:rPr lang="es-ES" sz="3000" kern="1200" dirty="0">
              <a:solidFill>
                <a:srgbClr val="0037B0"/>
              </a:solidFill>
            </a:rPr>
            <a:t> de conexiones/actividades</a:t>
          </a:r>
          <a:endParaRPr lang="en-GB" sz="3000" kern="1200" dirty="0" err="1">
            <a:solidFill>
              <a:srgbClr val="0037B0"/>
            </a:solidFill>
          </a:endParaRPr>
        </a:p>
      </dsp:txBody>
      <dsp:txXfrm rot="10800000">
        <a:off x="3019450" y="2451688"/>
        <a:ext cx="10528827" cy="652703"/>
      </dsp:txXfrm>
    </dsp:sp>
    <dsp:sp modelId="{05222F36-04C6-4D8B-9243-91DF294D94E8}">
      <dsp:nvSpPr>
        <dsp:cNvPr id="0" name=""/>
        <dsp:cNvSpPr/>
      </dsp:nvSpPr>
      <dsp:spPr>
        <a:xfrm>
          <a:off x="2529922" y="2451688"/>
          <a:ext cx="652703" cy="652703"/>
        </a:xfrm>
        <a:prstGeom prst="ellipse">
          <a:avLst/>
        </a:prstGeom>
        <a:solidFill>
          <a:srgbClr val="0037B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76E1-40D0-4451-8DFF-0D60E24AB3DB}">
      <dsp:nvSpPr>
        <dsp:cNvPr id="0" name=""/>
        <dsp:cNvSpPr/>
      </dsp:nvSpPr>
      <dsp:spPr>
        <a:xfrm rot="10800000">
          <a:off x="2856274" y="3267568"/>
          <a:ext cx="10692003" cy="652703"/>
        </a:xfrm>
        <a:prstGeom prst="homePlate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824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>
              <a:solidFill>
                <a:srgbClr val="0037B0"/>
              </a:solidFill>
            </a:rPr>
            <a:t>	Comunicación</a:t>
          </a:r>
          <a:r>
            <a:rPr lang="es-ES" sz="3000" kern="1200" dirty="0">
              <a:solidFill>
                <a:srgbClr val="0037B0"/>
              </a:solidFill>
            </a:rPr>
            <a:t> efectiva</a:t>
          </a:r>
        </a:p>
      </dsp:txBody>
      <dsp:txXfrm rot="10800000">
        <a:off x="3019450" y="3267568"/>
        <a:ext cx="10528827" cy="652703"/>
      </dsp:txXfrm>
    </dsp:sp>
    <dsp:sp modelId="{439BF04E-34BB-4307-AB0C-9547E3FB385E}">
      <dsp:nvSpPr>
        <dsp:cNvPr id="0" name=""/>
        <dsp:cNvSpPr/>
      </dsp:nvSpPr>
      <dsp:spPr>
        <a:xfrm>
          <a:off x="2529922" y="3267568"/>
          <a:ext cx="652703" cy="652703"/>
        </a:xfrm>
        <a:prstGeom prst="ellipse">
          <a:avLst/>
        </a:prstGeom>
        <a:solidFill>
          <a:srgbClr val="0037B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BB403-E2A9-40C7-8F72-3CDF8B80C910}">
      <dsp:nvSpPr>
        <dsp:cNvPr id="0" name=""/>
        <dsp:cNvSpPr/>
      </dsp:nvSpPr>
      <dsp:spPr>
        <a:xfrm rot="10800000">
          <a:off x="2856274" y="4083447"/>
          <a:ext cx="10692003" cy="652703"/>
        </a:xfrm>
        <a:prstGeom prst="homePlate">
          <a:avLst/>
        </a:prstGeom>
        <a:solidFill>
          <a:schemeClr val="bg1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824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>
              <a:solidFill>
                <a:srgbClr val="0037B0"/>
              </a:solidFill>
            </a:rPr>
            <a:t>	Seguimiento</a:t>
          </a:r>
          <a:r>
            <a:rPr lang="es-ES" sz="3000" kern="1200" dirty="0">
              <a:solidFill>
                <a:srgbClr val="0037B0"/>
              </a:solidFill>
            </a:rPr>
            <a:t> del Intercambio</a:t>
          </a:r>
        </a:p>
      </dsp:txBody>
      <dsp:txXfrm rot="10800000">
        <a:off x="3019450" y="4083447"/>
        <a:ext cx="10528827" cy="652703"/>
      </dsp:txXfrm>
    </dsp:sp>
    <dsp:sp modelId="{BD3457E2-25FB-4AB9-8E9D-EFB9E125A3BF}">
      <dsp:nvSpPr>
        <dsp:cNvPr id="0" name=""/>
        <dsp:cNvSpPr/>
      </dsp:nvSpPr>
      <dsp:spPr>
        <a:xfrm>
          <a:off x="2529922" y="4083447"/>
          <a:ext cx="652703" cy="652703"/>
        </a:xfrm>
        <a:prstGeom prst="ellipse">
          <a:avLst/>
        </a:prstGeom>
        <a:solidFill>
          <a:srgbClr val="0037B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AECE990-0E4F-44A1-9EF2-CAFE21C5F5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B3C905-B3D9-4F5F-814B-DB9CB37F9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79F1C-7257-43D5-A82C-2BE381A0DCB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D46705-A857-4956-AC8D-E4262C63F6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8F5886-1A9C-4961-9E5D-6970CFC103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A5D6-3E72-4884-8061-383EF1A8D5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91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F6CE7-6996-4746-BF18-76E5EA693D0A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5771D-7CAF-4E0C-8031-45EE25590AF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86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6D46E-532A-4A66-8E21-025A19A78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C93BA2-B6BA-4BA0-85E6-2954801E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6D9-A191-4086-BAE5-544986CF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7DA848-0B04-463E-AB38-A4056257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26974-B65D-4D6C-8552-BE66F943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60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E9359-7C38-424D-BA57-B77C6139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0CCE15-BA08-4601-9A84-EB59AD2DF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608EFA-ED9D-4FFD-8938-F094BEE5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E907D6-E098-43AB-AC42-2C0F2BED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43CB83-F754-4819-83AC-AC03CBFB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12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C3077-32EC-445C-9F2E-5582EB490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49E9DE-7224-4D68-893E-F5BA0A8C6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A7FD71-5249-4C7C-9BD7-AC3DE0B5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32B302-D7C6-4104-AC0B-179B592D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7C2F58-C98D-4057-8615-1238138D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31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DE1EA-0723-4EBC-B72C-3712D23A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5ABA32-9864-4B45-A900-E0B1C6AA1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CB9F5-2FE4-4203-8CF9-5320F27C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638FA-C850-4505-96E8-6AD8DA4B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E420BF-E3A1-45CF-B8A2-2BA64966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28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97E02-3BCB-4A6D-8D67-413F6B9C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BD4CF7-5AFD-4504-B181-BE136D47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F8298-4F30-436E-A295-41DFEFAF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AF97B2-A836-4EDF-933A-3B014EC7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30A26-F7A5-4978-80C9-F66E55E2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42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FEDFB-0D1D-4F17-8606-B6292363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B8D6DF-AFF1-4693-B08A-4C496C99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8FEA2-1D1A-45FE-B8C9-86866991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7C1618-338A-44BE-AFB7-2A0331F6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82C6F-90DB-4643-8F93-3BF3C569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5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99794-067D-4B71-AE10-B3BFD501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D43AF9-6CC7-478E-A50B-9FADD8841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2CB186-D6CB-4E0B-AD3B-C24C7D82C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19BD1-6653-4702-B235-8C89B11C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41D376-CF42-4450-A31E-85846C27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569EEE-C170-4B8E-81C0-379A2D74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94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2314C-3F9D-46F8-9633-98329262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D48628-00AA-4CE3-8ED3-18F288C05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0D2CB-D5CD-4D86-8EFE-F49E12895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848A8A-E1F2-42A3-9208-54D65A48A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B1C506-CAFD-44B3-846B-102B75581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8091D4-8527-43E5-AD7E-9CE08977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B4134E-085F-4B9F-B768-CE5B0848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2652D2-8B0D-472D-BA9A-AABA08CA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24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628EE-54C6-4653-BC49-C86E94A8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3AB71-8260-43CC-A5AF-DA325E0E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E5C961-777F-4566-AA41-D28851C1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13B40A-B330-4D2C-B872-E5647A4B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867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F7CF1F-EC30-4A2E-AF5C-C65F403E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B2608-4427-453D-A669-3265346F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E58FFF-C2D6-482A-BB95-1832A827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34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75108-8CA1-4641-B743-7650EC4B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BE4DB-A710-4591-8914-022C77FD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65FDE2-2E3E-4C8F-8534-ABA9766C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192A9-7E2F-4AA6-89F1-E63DFC8B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EC8E1F-0423-4F7E-A567-CFFC85E3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94F41-F51E-4E4B-A5FA-529BAA7C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98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44D2E-C12D-4085-B37B-4B6CBADB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323EE3-AA85-452B-ACEE-1B5A6A7C1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6C2A82-4DC2-487A-AFD7-483D27B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47211F-BF20-4D38-85A7-A2281678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5476A5-C2BD-4A89-84A0-C4DEE4DF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037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B635E-0A16-4374-A3D5-7193CF13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E5D3E4-3B90-49B8-A8ED-CE3A07B22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53C0E-EB79-4880-83EC-20E9A1391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E0C749-AF4E-48BE-9A13-AD681CCE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B82C81-689A-4ED0-AF80-C081844A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7C5844-1AF3-4022-AD74-26D8AC70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41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9F784-7768-4719-87CB-3A5ECA35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E6B6D3-B1D3-4CDF-91D6-755FEB624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252240-C8B4-4E28-84ED-840CA3C2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C60065-72B5-4B66-A9EE-92F67F16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96132-7E59-4591-94DF-B1517E13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79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08C0FB-6938-43DC-A63D-6F3516A8D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FE3B4B-D303-42BC-9892-D2FFC13B5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499AAB-C4CE-4ADC-9DF8-A2685E58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90EE8C-2A77-4F48-B21B-CE4D2CF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25CFB-1D90-45FB-B25A-0FE241D0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931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331191-22CE-4198-8AF7-54E236BC08EA}"/>
              </a:ext>
            </a:extLst>
          </p:cNvPr>
          <p:cNvSpPr/>
          <p:nvPr userDrawn="1"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931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F2288-9125-4791-815C-BA1E83D99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2256"/>
            <a:ext cx="12192000" cy="62879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pic>
        <p:nvPicPr>
          <p:cNvPr id="6" name="Imagen 5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520097FE-C3D1-4C72-9E37-2104F4211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18133" r="10552" b="25247"/>
          <a:stretch/>
        </p:blipFill>
        <p:spPr>
          <a:xfrm>
            <a:off x="10786872" y="5206617"/>
            <a:ext cx="1219200" cy="1564146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14DB9BE-AC5E-4E92-840B-1E8E473838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9" y="5990704"/>
            <a:ext cx="3140016" cy="5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331191-22CE-4198-8AF7-54E236BC08EA}"/>
              </a:ext>
            </a:extLst>
          </p:cNvPr>
          <p:cNvSpPr/>
          <p:nvPr userDrawn="1"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931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F2288-9125-4791-815C-BA1E83D99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2256"/>
            <a:ext cx="12192000" cy="62879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359192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295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331191-22CE-4198-8AF7-54E236BC08EA}"/>
              </a:ext>
            </a:extLst>
          </p:cNvPr>
          <p:cNvSpPr/>
          <p:nvPr userDrawn="1"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0091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F2288-9125-4791-815C-BA1E83D99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2256"/>
            <a:ext cx="12192000" cy="62879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pic>
        <p:nvPicPr>
          <p:cNvPr id="6" name="Imagen 5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520097FE-C3D1-4C72-9E37-2104F4211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18133" r="10552" b="25247"/>
          <a:stretch/>
        </p:blipFill>
        <p:spPr>
          <a:xfrm>
            <a:off x="10786872" y="5206617"/>
            <a:ext cx="1219200" cy="1564146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C5DD7DBB-66E3-4B18-B75B-7A6D1C86BC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9" y="5990704"/>
            <a:ext cx="3140016" cy="5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81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331191-22CE-4198-8AF7-54E236BC08EA}"/>
              </a:ext>
            </a:extLst>
          </p:cNvPr>
          <p:cNvSpPr/>
          <p:nvPr userDrawn="1"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0091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F2288-9125-4791-815C-BA1E83D99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2256"/>
            <a:ext cx="12192000" cy="62879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518079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925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00619-9F51-2B44-AD16-C019F629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292C71-6523-B649-AE66-EF5476417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B6589472-9AB2-5143-8E50-FDFFBB94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947A20F4-47A1-7F47-815C-0704C7F7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6BC8F35-0E39-114C-B384-C5B8BE23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3939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91CC5-91A0-4914-8F5D-FAB602D3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6985F4-3FC5-4364-BD49-CDE7E5DF7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0BD94-7A79-43D1-BFCB-317E5C15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BA3486-9534-4E56-92B9-172DA115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58DCD-B2E8-4CC3-93BF-C8D2FB12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704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7E916-3B82-BB43-8A1D-0C008A34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F52E7-3857-5E44-AD93-20FCBB1D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09BB03B2-1356-9748-A3AC-2B498426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3B15A3F-78CC-3A4A-803B-02882C5E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7049E73-976E-7F4F-8B12-0280AC0A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39951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E7099-6389-DD4C-B297-997F4D93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3957A5BD-FA93-3646-B393-CB6559569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B0334BE-E455-E442-87F2-C01438F6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4A0454D-E7F1-3D4A-AAA2-FED90C50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0C678299-DE2E-5F4B-8023-8EF7496F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04405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053C0-5145-0B40-84D0-14502C17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EAD9C7-56C6-0744-9DDD-C790B4780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763335-AF5C-CE40-95F4-95DE90411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F1A707A6-635F-1F49-A15F-9C9AB679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678BD13-A563-F340-AEA5-1C3504E9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74B3240D-B89C-6340-9633-C835D71B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38185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12AA8-8B8F-5241-8A45-F0566CDF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C92B37B9-3E2A-8D4D-8582-CB2FE5421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35BCB3-59D9-A746-976B-915E053E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3AE65E4A-3AF9-B445-BBCE-D6BCB8C11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AB509F-4BBF-1C40-8F9E-27088C7B0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9DA08DC6-75B9-9748-858F-55ADDD52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CB597F5B-71C0-7C43-8C57-C231D58C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E0096A61-974D-EE46-94FF-60EAC54F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35713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480FE-077E-7C46-90AF-30AAB159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53BC09E9-68CC-824B-A8BB-92436194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4641098C-3FE5-1E49-85AA-A79C3471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5862EB9-8292-7948-A55B-F398B13F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5292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C866D78A-7233-1E4F-AE51-BB7BDE28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98297F3F-511C-A64C-A434-50CF4181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38B82A68-628D-BC4C-B059-726F199B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87362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9CE82-230B-C046-9831-EBA0186B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0490CB-0346-2540-8890-4EC67A32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C80B2A7-C5CE-9944-AB26-E04D482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8367563B-340A-1E44-BC1E-2A2322C8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C9B426F2-149B-AE46-BE74-06D5797F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9111071D-D022-C841-A3BD-BFC22A29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94300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B7265-060A-E147-9634-C810E51B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A3A373-50AE-5649-87F4-A711C1C14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963FB5B-9F05-B549-8CB7-FD1FDF474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98EF0AF4-99E0-4840-9C9D-C8A567D1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B27740D-4900-2B40-B88B-A8D148A6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364CA3D7-C9A9-6243-B2F3-3A8CB00C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6357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B3645-A62B-CE48-A3AC-34AD8E8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99DFE1A6-133A-3241-8623-03C15F625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61099606-E612-BD48-8653-6E63A473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AF8C4C1-0C6E-1042-B934-9B9FA338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13692E0-2700-DE4C-BC43-9BE6A319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0655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793D32-4837-3945-BD74-508B5D629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44824AA-3482-6046-B4A2-9F88A47D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85AE3E7-E08B-DC4D-817C-800244FE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DAC3F3C-0884-6345-B2F7-4F478A9F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381764BA-DF07-C744-8930-1B8D9DBB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7277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F459A-BB94-4828-91A7-4C0E55D6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3B642-4034-414E-AD82-9A24B13ED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9328CE-C158-4952-8A76-B42A2DEDA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2279A0-446A-49F6-ACB4-4C60897B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945F3F-54F5-4527-ABC0-27A0A960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6886FC-8C50-4047-A28E-719DF535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757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21738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1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E1102-8842-4F57-A455-1EC133C3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FE056-F17E-4FE4-BB8F-3FC984570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65DD28-356F-4084-A618-5DA68627C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36DD2C-480C-4F36-B80A-158767005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3FBB2A-4921-403F-8540-83803A279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89AFA8-F7AA-4179-9FA6-EA81E4C0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3121E7-02B9-42F9-AE84-AAE1D31C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3796FD-9632-4004-9051-C88633ED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9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A7DD5-3CF4-4589-BD29-97F964E7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4B8AA5-AF70-4787-A544-D57FB5B2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421656-06FB-4811-B88D-9433CDE7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401283-7000-47D7-B771-3A6405E9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56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8CD038-3401-4B03-AAE1-E39482C0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58BCD3-F19E-4FC2-9DFF-E55B4413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BAF35C-DB94-49F8-8C79-1675E893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3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F5FCC-6EAB-4F37-B270-F826D549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FE329-146B-49B6-AC54-D2D00890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0CDD5E-8936-4110-AF1C-E699940E6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5AA34A-4B5D-494B-83FC-5A469D9B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E0BF7-EBF6-4E79-9A2A-79638796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49B1EC-2620-4C1C-8DDF-FEB03227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83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270F9-752F-44B6-AD6B-91EF46C8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102ED4-957F-4F93-91C0-F00370BE0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9F0702-FF3F-4B7D-AF87-0EA287F56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160B7C-1AF7-49B0-8F64-CBA404B4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33A66A-A4CE-45AF-BD7F-75EF24B3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9FCD13-27BD-4BED-80A5-7BA29900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6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1DAE0A92-59BF-436C-ACD1-AC896CCEC7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2406F3-5817-482F-8362-FBA6308C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558C0-07F5-468F-8447-EECFE8B1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977E4-2449-42FA-BCD3-4B52B281E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7507-21FC-402F-84E1-D5FC854D4A5B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94AC6-9FDF-4512-AEE5-EF101676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BC34D-9DA1-4231-B5DE-E5CCFCB67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C3C-831F-4B2D-AF66-4A09293DE2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25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AAB7320-F18A-4B6F-AC80-F1F58B8465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0981C8-5FCA-4412-8C78-33F157E7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7CF323-F390-4BC0-B398-D8C4A8F8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BF1504-1DDE-4112-9990-EC9889692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0706-DE6C-466A-B8A1-A3057C574504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78585-CAB6-4259-84B0-AC107847E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09F2AD-999A-4AF3-8138-264A32D84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A1ED-333B-4787-86CB-7958171017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73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27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79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E9473474-92C8-FF49-AB32-3E1480F8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4C193E0-FCAE-0E49-AFE3-0CD8DE3DF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1C565FCC-7274-C648-9A80-F3D35B512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2A26-8643-624D-832D-6D9192901A48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3086A25-D782-2441-BD38-EBCAEF383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0CD137A-0CC5-6C42-AB88-C8897A9AE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680E0-13CD-6148-9618-6E5D8FDB726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6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1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13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diagramData" Target="../diagrams/data7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Relationship Id="rId5" Type="http://schemas.openxmlformats.org/officeDocument/2006/relationships/hyperlink" Target="https://www.rotary.org/es/our-programs/friendship-exchange" TargetMode="Externa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3.png"/><Relationship Id="rId4" Type="http://schemas.openxmlformats.org/officeDocument/2006/relationships/image" Target="../media/image19.sv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3.png"/><Relationship Id="rId4" Type="http://schemas.openxmlformats.org/officeDocument/2006/relationships/image" Target="../media/image21.sv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3.png"/><Relationship Id="rId4" Type="http://schemas.openxmlformats.org/officeDocument/2006/relationships/image" Target="../media/image23.sv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A6E5F-9427-7471-7EF6-59B8D465F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29993" r="10948" b="27152"/>
          <a:stretch/>
        </p:blipFill>
        <p:spPr>
          <a:xfrm>
            <a:off x="584736" y="2607634"/>
            <a:ext cx="11022527" cy="196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3498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2">
            <a:extLst>
              <a:ext uri="{FF2B5EF4-FFF2-40B4-BE49-F238E27FC236}">
                <a16:creationId xmlns:a16="http://schemas.microsoft.com/office/drawing/2014/main" id="{A002A53E-B49D-1C39-8134-13B2B88C485A}"/>
              </a:ext>
            </a:extLst>
          </p:cNvPr>
          <p:cNvSpPr txBox="1">
            <a:spLocks/>
          </p:cNvSpPr>
          <p:nvPr/>
        </p:nvSpPr>
        <p:spPr>
          <a:xfrm>
            <a:off x="484051" y="310436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Que requiere un Intercambio bien organizado: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3F98E5-B318-86D9-BA5F-FE4DB5396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t="35084" b="29622"/>
          <a:stretch/>
        </p:blipFill>
        <p:spPr>
          <a:xfrm>
            <a:off x="10340174" y="310436"/>
            <a:ext cx="1851826" cy="6840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79304B1-A54D-9A36-EC0E-483EAF2E911B}"/>
              </a:ext>
            </a:extLst>
          </p:cNvPr>
          <p:cNvGraphicFramePr/>
          <p:nvPr/>
        </p:nvGraphicFramePr>
        <p:xfrm>
          <a:off x="-2032000" y="1650979"/>
          <a:ext cx="16078200" cy="474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aphic 4" descr="Boardroom with solid fill">
            <a:extLst>
              <a:ext uri="{FF2B5EF4-FFF2-40B4-BE49-F238E27FC236}">
                <a16:creationId xmlns:a16="http://schemas.microsoft.com/office/drawing/2014/main" id="{1A7A97BE-7360-9740-46E6-04302DD9DF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600" y="5828630"/>
            <a:ext cx="432000" cy="432000"/>
          </a:xfrm>
          <a:prstGeom prst="rect">
            <a:avLst/>
          </a:prstGeom>
        </p:spPr>
      </p:pic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DDF75BA2-EF9B-684F-52F6-4172D74829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9032" y="2574822"/>
            <a:ext cx="432000" cy="432000"/>
          </a:xfrm>
          <a:prstGeom prst="rect">
            <a:avLst/>
          </a:prstGeom>
        </p:spPr>
      </p:pic>
      <p:pic>
        <p:nvPicPr>
          <p:cNvPr id="13" name="Graphic 12" descr="Checklist with solid fill">
            <a:extLst>
              <a:ext uri="{FF2B5EF4-FFF2-40B4-BE49-F238E27FC236}">
                <a16:creationId xmlns:a16="http://schemas.microsoft.com/office/drawing/2014/main" id="{7AE16648-379C-187C-B083-95A4785EAF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7600" y="3414377"/>
            <a:ext cx="432000" cy="432000"/>
          </a:xfrm>
          <a:prstGeom prst="rect">
            <a:avLst/>
          </a:prstGeom>
        </p:spPr>
      </p:pic>
      <p:pic>
        <p:nvPicPr>
          <p:cNvPr id="16" name="Graphic 15" descr="Connections with solid fill">
            <a:extLst>
              <a:ext uri="{FF2B5EF4-FFF2-40B4-BE49-F238E27FC236}">
                <a16:creationId xmlns:a16="http://schemas.microsoft.com/office/drawing/2014/main" id="{53CB20F0-853A-58B5-A4C8-9D8DA974A2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7600" y="5017360"/>
            <a:ext cx="432000" cy="432000"/>
          </a:xfrm>
          <a:prstGeom prst="rect">
            <a:avLst/>
          </a:prstGeom>
        </p:spPr>
      </p:pic>
      <p:pic>
        <p:nvPicPr>
          <p:cNvPr id="19" name="Graphic 18" descr="Daily calendar with solid fill">
            <a:extLst>
              <a:ext uri="{FF2B5EF4-FFF2-40B4-BE49-F238E27FC236}">
                <a16:creationId xmlns:a16="http://schemas.microsoft.com/office/drawing/2014/main" id="{807703D7-9E00-DA49-8F6B-2C98C524B0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7600" y="4202250"/>
            <a:ext cx="432000" cy="432000"/>
          </a:xfrm>
          <a:prstGeom prst="rect">
            <a:avLst/>
          </a:prstGeom>
        </p:spPr>
      </p:pic>
      <p:pic>
        <p:nvPicPr>
          <p:cNvPr id="21" name="Graphic 20" descr="Group success with solid fill">
            <a:extLst>
              <a:ext uri="{FF2B5EF4-FFF2-40B4-BE49-F238E27FC236}">
                <a16:creationId xmlns:a16="http://schemas.microsoft.com/office/drawing/2014/main" id="{0EC260C8-B87F-B178-B608-45928D34A6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9032" y="1786949"/>
            <a:ext cx="432000" cy="4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7363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78AF10-0F4B-DC8D-869B-F9D6E36F31B4}"/>
              </a:ext>
            </a:extLst>
          </p:cNvPr>
          <p:cNvSpPr/>
          <p:nvPr/>
        </p:nvSpPr>
        <p:spPr>
          <a:xfrm>
            <a:off x="2868038" y="4083710"/>
            <a:ext cx="7272467" cy="212400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37B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E03667-3D01-B7FD-75D8-B096EE78286B}"/>
              </a:ext>
            </a:extLst>
          </p:cNvPr>
          <p:cNvSpPr/>
          <p:nvPr/>
        </p:nvSpPr>
        <p:spPr>
          <a:xfrm>
            <a:off x="2868038" y="1147606"/>
            <a:ext cx="7272466" cy="212400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37B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3F98E5-B318-86D9-BA5F-FE4DB5396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t="35084" b="29622"/>
          <a:stretch/>
        </p:blipFill>
        <p:spPr>
          <a:xfrm>
            <a:off x="10340174" y="294808"/>
            <a:ext cx="1851826" cy="68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9B9271-746D-9557-B369-B024263CE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3" y="3795710"/>
            <a:ext cx="2591888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F34C62-B73E-7EBA-0E06-0CE937C66C26}"/>
              </a:ext>
            </a:extLst>
          </p:cNvPr>
          <p:cNvGrpSpPr/>
          <p:nvPr/>
        </p:nvGrpSpPr>
        <p:grpSpPr>
          <a:xfrm>
            <a:off x="621212" y="859606"/>
            <a:ext cx="2591889" cy="2700000"/>
            <a:chOff x="621213" y="621648"/>
            <a:chExt cx="2591889" cy="2700000"/>
          </a:xfrm>
          <a:solidFill>
            <a:srgbClr val="0037B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9DE4387-8FDF-20D0-8F6F-643766CC1F01}"/>
                </a:ext>
              </a:extLst>
            </p:cNvPr>
            <p:cNvSpPr/>
            <p:nvPr/>
          </p:nvSpPr>
          <p:spPr>
            <a:xfrm>
              <a:off x="621213" y="621648"/>
              <a:ext cx="2591889" cy="2700000"/>
            </a:xfrm>
            <a:prstGeom prst="roundRect">
              <a:avLst>
                <a:gd name="adj" fmla="val 841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A46F59-089C-CE98-3852-231A7AB50125}"/>
                </a:ext>
              </a:extLst>
            </p:cNvPr>
            <p:cNvSpPr txBox="1"/>
            <p:nvPr/>
          </p:nvSpPr>
          <p:spPr>
            <a:xfrm>
              <a:off x="744584" y="1552578"/>
              <a:ext cx="2323125" cy="9787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>
                  <a:solidFill>
                    <a:prstClr val="white"/>
                  </a:solidFill>
                  <a:latin typeface="Calibri" panose="020F0502020204030204"/>
                </a:rPr>
                <a:t>Información Adicional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D13F3F-85B2-60AD-D05B-C828C8116EBF}"/>
              </a:ext>
            </a:extLst>
          </p:cNvPr>
          <p:cNvSpPr txBox="1"/>
          <p:nvPr/>
        </p:nvSpPr>
        <p:spPr>
          <a:xfrm>
            <a:off x="3628489" y="4354895"/>
            <a:ext cx="698862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2200" b="1" kern="1200" dirty="0">
                <a:solidFill>
                  <a:srgbClr val="0037B0"/>
                </a:solidFill>
                <a:latin typeface="Calibri" panose="020F0502020204030204"/>
                <a:ea typeface="+mn-ea"/>
                <a:cs typeface="+mn-cs"/>
              </a:rPr>
              <a:t>Filip Bugajski</a:t>
            </a:r>
            <a:endParaRPr lang="en-GB" sz="2200" b="1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endParaRPr>
          </a:p>
          <a:p>
            <a:pPr marL="228600" lvl="0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2200" kern="1200" dirty="0">
                <a:solidFill>
                  <a:srgbClr val="0037B0"/>
                </a:solidFill>
                <a:latin typeface="Calibri" panose="020F0502020204030204"/>
                <a:ea typeface="+mn-ea"/>
                <a:cs typeface="+mn-cs"/>
              </a:rPr>
              <a:t>Presidente Comité de Intercambio Rotario de Amistad</a:t>
            </a:r>
          </a:p>
          <a:p>
            <a:pPr marL="228600" lvl="0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ES" sz="2200" kern="1200" dirty="0">
              <a:solidFill>
                <a:srgbClr val="0037B0"/>
              </a:solidFill>
              <a:latin typeface="Calibri" panose="020F0502020204030204"/>
              <a:ea typeface="+mn-ea"/>
              <a:cs typeface="+mn-cs"/>
            </a:endParaRPr>
          </a:p>
          <a:p>
            <a:pPr marL="228600" lvl="0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2200" b="0" i="0" kern="1200" dirty="0">
                <a:solidFill>
                  <a:srgbClr val="0037B0"/>
                </a:solidFill>
              </a:rPr>
              <a:t>ira2202@rotary2202.org</a:t>
            </a:r>
            <a:endParaRPr lang="en-GB" sz="2200" dirty="0">
              <a:solidFill>
                <a:srgbClr val="0037B0"/>
              </a:solidFill>
              <a:latin typeface="Calibri" panose="020F0502020204030204"/>
            </a:endParaRPr>
          </a:p>
          <a:p>
            <a:pPr marL="228600" lvl="0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2200" b="0" i="0" kern="1200" dirty="0">
                <a:solidFill>
                  <a:srgbClr val="0037B0"/>
                </a:solidFill>
                <a:latin typeface="Calibri" panose="020F0502020204030204"/>
                <a:ea typeface="+mn-ea"/>
                <a:cs typeface="+mn-cs"/>
              </a:rPr>
              <a:t>filip.bugajski@rotary2202.org</a:t>
            </a:r>
          </a:p>
          <a:p>
            <a:endParaRPr lang="en-GB" sz="2200" b="1" dirty="0">
              <a:solidFill>
                <a:srgbClr val="7A1A7C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7CCBE-E2DA-D82C-0CE3-6EEE9B60816A}"/>
              </a:ext>
            </a:extLst>
          </p:cNvPr>
          <p:cNvSpPr txBox="1"/>
          <p:nvPr/>
        </p:nvSpPr>
        <p:spPr>
          <a:xfrm>
            <a:off x="3628489" y="1787632"/>
            <a:ext cx="6296297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1800" kern="1200" dirty="0">
                <a:solidFill>
                  <a:srgbClr val="7A1A7C"/>
                </a:solidFill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https://www.rotary.org/es/our-programs/friendship-exchange</a:t>
            </a:r>
            <a:endParaRPr lang="en-GB" sz="1800" kern="1200" dirty="0">
              <a:solidFill>
                <a:srgbClr val="7A1A7C"/>
              </a:solidFill>
              <a:latin typeface="Calibri" panose="020F0502020204030204"/>
              <a:ea typeface="+mn-ea"/>
              <a:cs typeface="+mn-cs"/>
            </a:endParaRPr>
          </a:p>
          <a:p>
            <a:pPr marL="228600" lvl="0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GB" sz="1800" kern="1200" dirty="0">
              <a:solidFill>
                <a:srgbClr val="7A1A7C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0929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13EC66-95E3-C6BB-31A0-FC68F2EA9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452870"/>
              </p:ext>
            </p:extLst>
          </p:nvPr>
        </p:nvGraphicFramePr>
        <p:xfrm>
          <a:off x="608148" y="1632858"/>
          <a:ext cx="11279052" cy="466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Cheers with solid fill">
            <a:extLst>
              <a:ext uri="{FF2B5EF4-FFF2-40B4-BE49-F238E27FC236}">
                <a16:creationId xmlns:a16="http://schemas.microsoft.com/office/drawing/2014/main" id="{91EEBE18-5C1C-A1D1-A48B-1127DE8599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1961" y="3603973"/>
            <a:ext cx="720000" cy="720000"/>
          </a:xfrm>
          <a:prstGeom prst="rect">
            <a:avLst/>
          </a:prstGeom>
        </p:spPr>
      </p:pic>
      <p:pic>
        <p:nvPicPr>
          <p:cNvPr id="9" name="Graphic 8" descr="Globe with solid fill">
            <a:extLst>
              <a:ext uri="{FF2B5EF4-FFF2-40B4-BE49-F238E27FC236}">
                <a16:creationId xmlns:a16="http://schemas.microsoft.com/office/drawing/2014/main" id="{92986555-2066-83A9-D2DC-D48E95EC6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961" y="2026813"/>
            <a:ext cx="720000" cy="720000"/>
          </a:xfrm>
          <a:prstGeom prst="rect">
            <a:avLst/>
          </a:prstGeom>
        </p:spPr>
      </p:pic>
      <p:pic>
        <p:nvPicPr>
          <p:cNvPr id="11" name="Graphic 10" descr="Microscope with solid fill">
            <a:extLst>
              <a:ext uri="{FF2B5EF4-FFF2-40B4-BE49-F238E27FC236}">
                <a16:creationId xmlns:a16="http://schemas.microsoft.com/office/drawing/2014/main" id="{358F6C1F-8D21-07B9-A7FC-9BCEF1829D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1961" y="5181133"/>
            <a:ext cx="720000" cy="720000"/>
          </a:xfrm>
          <a:prstGeom prst="rect">
            <a:avLst/>
          </a:prstGeom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A002A53E-B49D-1C39-8134-13B2B88C485A}"/>
              </a:ext>
            </a:extLst>
          </p:cNvPr>
          <p:cNvSpPr txBox="1">
            <a:spLocks/>
          </p:cNvSpPr>
          <p:nvPr/>
        </p:nvSpPr>
        <p:spPr>
          <a:xfrm>
            <a:off x="484051" y="540857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chemeClr val="bg1"/>
                </a:solidFill>
              </a:rPr>
              <a:t>Posibles tipos de Intercambio: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3F98E5-B318-86D9-BA5F-FE4DB53969D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t="35084" b="29622"/>
          <a:stretch/>
        </p:blipFill>
        <p:spPr>
          <a:xfrm>
            <a:off x="10340174" y="540857"/>
            <a:ext cx="1851826" cy="6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998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13EC66-95E3-C6BB-31A0-FC68F2EA9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516479"/>
              </p:ext>
            </p:extLst>
          </p:nvPr>
        </p:nvGraphicFramePr>
        <p:xfrm>
          <a:off x="608148" y="1632858"/>
          <a:ext cx="11279052" cy="466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2">
            <a:extLst>
              <a:ext uri="{FF2B5EF4-FFF2-40B4-BE49-F238E27FC236}">
                <a16:creationId xmlns:a16="http://schemas.microsoft.com/office/drawing/2014/main" id="{187AA994-BC76-1AB9-FAE0-4EDDDE0F6239}"/>
              </a:ext>
            </a:extLst>
          </p:cNvPr>
          <p:cNvSpPr txBox="1">
            <a:spLocks/>
          </p:cNvSpPr>
          <p:nvPr/>
        </p:nvSpPr>
        <p:spPr>
          <a:xfrm>
            <a:off x="484051" y="540857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chemeClr val="bg1"/>
                </a:solidFill>
              </a:rPr>
              <a:t>Posibles tipos de Intercambio: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578FB-BDC7-3A3E-F8D7-15C1BA054A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t="35084" b="29622"/>
          <a:stretch/>
        </p:blipFill>
        <p:spPr>
          <a:xfrm>
            <a:off x="10340174" y="540857"/>
            <a:ext cx="1851826" cy="68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C3D265-7C1F-8711-3C3A-0CC5E33A124A}"/>
              </a:ext>
            </a:extLst>
          </p:cNvPr>
          <p:cNvSpPr txBox="1"/>
          <p:nvPr/>
        </p:nvSpPr>
        <p:spPr>
          <a:xfrm>
            <a:off x="2908300" y="561340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37B0"/>
                </a:solidFill>
              </a:rPr>
              <a:t>Virtual</a:t>
            </a:r>
            <a:endParaRPr lang="en-GB" dirty="0">
              <a:solidFill>
                <a:srgbClr val="0037B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16B2B-9901-C0C6-3B2A-65C8EBA74F4A}"/>
              </a:ext>
            </a:extLst>
          </p:cNvPr>
          <p:cNvSpPr txBox="1"/>
          <p:nvPr/>
        </p:nvSpPr>
        <p:spPr>
          <a:xfrm>
            <a:off x="8077200" y="5613399"/>
            <a:ext cx="1876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37B0"/>
                </a:solidFill>
              </a:rPr>
              <a:t>Presencial</a:t>
            </a:r>
            <a:endParaRPr lang="en-GB" dirty="0">
              <a:solidFill>
                <a:srgbClr val="0037B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915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AB180-FA61-219A-5FC4-5F8E07471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29993" r="10948" b="27152"/>
          <a:stretch/>
        </p:blipFill>
        <p:spPr>
          <a:xfrm>
            <a:off x="584736" y="0"/>
            <a:ext cx="11022527" cy="1963243"/>
          </a:xfrm>
          <a:prstGeom prst="rect">
            <a:avLst/>
          </a:prstGeom>
        </p:spPr>
      </p:pic>
      <p:pic>
        <p:nvPicPr>
          <p:cNvPr id="4" name="Graphic 3" descr="Target with solid fill">
            <a:extLst>
              <a:ext uri="{FF2B5EF4-FFF2-40B4-BE49-F238E27FC236}">
                <a16:creationId xmlns:a16="http://schemas.microsoft.com/office/drawing/2014/main" id="{3A49EB6D-951A-2372-D234-50DAE4B9B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57739" y="1458000"/>
            <a:ext cx="5400000" cy="5400000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123B8BA0-745F-814B-52A6-6EBF025496A8}"/>
              </a:ext>
            </a:extLst>
          </p:cNvPr>
          <p:cNvSpPr txBox="1">
            <a:spLocks/>
          </p:cNvSpPr>
          <p:nvPr/>
        </p:nvSpPr>
        <p:spPr>
          <a:xfrm>
            <a:off x="2228762" y="3033801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b="1" i="1" dirty="0">
                <a:solidFill>
                  <a:schemeClr val="bg1"/>
                </a:solidFill>
              </a:rPr>
              <a:t>Objetivos del Comité</a:t>
            </a:r>
          </a:p>
        </p:txBody>
      </p:sp>
    </p:spTree>
    <p:extLst>
      <p:ext uri="{BB962C8B-B14F-4D97-AF65-F5344CB8AC3E}">
        <p14:creationId xmlns:p14="http://schemas.microsoft.com/office/powerpoint/2010/main" val="30172324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Globe with solid fill">
            <a:extLst>
              <a:ext uri="{FF2B5EF4-FFF2-40B4-BE49-F238E27FC236}">
                <a16:creationId xmlns:a16="http://schemas.microsoft.com/office/drawing/2014/main" id="{1FDD3E7D-E50B-0D3C-E677-843E07EF0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051" y="-100875"/>
            <a:ext cx="7059749" cy="705974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13EC66-95E3-C6BB-31A0-FC68F2EA9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688491"/>
              </p:ext>
            </p:extLst>
          </p:nvPr>
        </p:nvGraphicFramePr>
        <p:xfrm>
          <a:off x="608148" y="1224857"/>
          <a:ext cx="11279052" cy="542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ítulo 2">
            <a:extLst>
              <a:ext uri="{FF2B5EF4-FFF2-40B4-BE49-F238E27FC236}">
                <a16:creationId xmlns:a16="http://schemas.microsoft.com/office/drawing/2014/main" id="{A002A53E-B49D-1C39-8134-13B2B88C485A}"/>
              </a:ext>
            </a:extLst>
          </p:cNvPr>
          <p:cNvSpPr txBox="1">
            <a:spLocks/>
          </p:cNvSpPr>
          <p:nvPr/>
        </p:nvSpPr>
        <p:spPr>
          <a:xfrm>
            <a:off x="484051" y="226459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solidFill>
                  <a:schemeClr val="bg1"/>
                </a:solidFill>
              </a:rPr>
              <a:t>Intercambio Cultural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3F98E5-B318-86D9-BA5F-FE4DB53969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t="35084" b="29622"/>
          <a:stretch/>
        </p:blipFill>
        <p:spPr>
          <a:xfrm>
            <a:off x="10340174" y="253112"/>
            <a:ext cx="1851826" cy="6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87625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Microscope with solid fill">
            <a:extLst>
              <a:ext uri="{FF2B5EF4-FFF2-40B4-BE49-F238E27FC236}">
                <a16:creationId xmlns:a16="http://schemas.microsoft.com/office/drawing/2014/main" id="{18DB0E47-BAB1-5ECC-E111-1C4171ACB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69900" y="-203200"/>
            <a:ext cx="7264399" cy="726439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13EC66-95E3-C6BB-31A0-FC68F2EA9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380109"/>
              </p:ext>
            </p:extLst>
          </p:nvPr>
        </p:nvGraphicFramePr>
        <p:xfrm>
          <a:off x="608148" y="1224857"/>
          <a:ext cx="11279052" cy="542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ítulo 2">
            <a:extLst>
              <a:ext uri="{FF2B5EF4-FFF2-40B4-BE49-F238E27FC236}">
                <a16:creationId xmlns:a16="http://schemas.microsoft.com/office/drawing/2014/main" id="{A002A53E-B49D-1C39-8134-13B2B88C485A}"/>
              </a:ext>
            </a:extLst>
          </p:cNvPr>
          <p:cNvSpPr txBox="1">
            <a:spLocks/>
          </p:cNvSpPr>
          <p:nvPr/>
        </p:nvSpPr>
        <p:spPr>
          <a:xfrm>
            <a:off x="484051" y="226459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solidFill>
                  <a:schemeClr val="bg1"/>
                </a:solidFill>
              </a:rPr>
              <a:t>Intercambio Profesional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3F98E5-B318-86D9-BA5F-FE4DB53969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t="35084" b="29622"/>
          <a:stretch/>
        </p:blipFill>
        <p:spPr>
          <a:xfrm>
            <a:off x="10340174" y="253112"/>
            <a:ext cx="1851826" cy="6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7960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heers with solid fill">
            <a:extLst>
              <a:ext uri="{FF2B5EF4-FFF2-40B4-BE49-F238E27FC236}">
                <a16:creationId xmlns:a16="http://schemas.microsoft.com/office/drawing/2014/main" id="{F3B0D8D2-DCBD-BDBF-37C9-6A3A1C4AF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62" t="11696" b="4410"/>
          <a:stretch/>
        </p:blipFill>
        <p:spPr>
          <a:xfrm>
            <a:off x="0" y="-1"/>
            <a:ext cx="7670800" cy="6858001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13EC66-95E3-C6BB-31A0-FC68F2EA9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989494"/>
              </p:ext>
            </p:extLst>
          </p:nvPr>
        </p:nvGraphicFramePr>
        <p:xfrm>
          <a:off x="608148" y="1224857"/>
          <a:ext cx="11279052" cy="542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ítulo 2">
            <a:extLst>
              <a:ext uri="{FF2B5EF4-FFF2-40B4-BE49-F238E27FC236}">
                <a16:creationId xmlns:a16="http://schemas.microsoft.com/office/drawing/2014/main" id="{A002A53E-B49D-1C39-8134-13B2B88C485A}"/>
              </a:ext>
            </a:extLst>
          </p:cNvPr>
          <p:cNvSpPr txBox="1">
            <a:spLocks/>
          </p:cNvSpPr>
          <p:nvPr/>
        </p:nvSpPr>
        <p:spPr>
          <a:xfrm>
            <a:off x="484051" y="226459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solidFill>
                  <a:schemeClr val="bg1"/>
                </a:solidFill>
              </a:rPr>
              <a:t>Intercambio de Servicio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3F98E5-B318-86D9-BA5F-FE4DB53969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t="35084" b="29622"/>
          <a:stretch/>
        </p:blipFill>
        <p:spPr>
          <a:xfrm>
            <a:off x="10340174" y="253112"/>
            <a:ext cx="1851826" cy="6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4255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AB180-FA61-219A-5FC4-5F8E07471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29993" r="10948" b="27152"/>
          <a:stretch/>
        </p:blipFill>
        <p:spPr>
          <a:xfrm>
            <a:off x="584736" y="0"/>
            <a:ext cx="11022527" cy="1963243"/>
          </a:xfrm>
          <a:prstGeom prst="rect">
            <a:avLst/>
          </a:prstGeom>
        </p:spPr>
      </p:pic>
      <p:pic>
        <p:nvPicPr>
          <p:cNvPr id="4" name="Graphic 3" descr="Gears with solid fill">
            <a:extLst>
              <a:ext uri="{FF2B5EF4-FFF2-40B4-BE49-F238E27FC236}">
                <a16:creationId xmlns:a16="http://schemas.microsoft.com/office/drawing/2014/main" id="{3A49EB6D-951A-2372-D234-50DAE4B9B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357739" y="1458000"/>
            <a:ext cx="5400000" cy="5400000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123B8BA0-745F-814B-52A6-6EBF025496A8}"/>
              </a:ext>
            </a:extLst>
          </p:cNvPr>
          <p:cNvSpPr txBox="1">
            <a:spLocks/>
          </p:cNvSpPr>
          <p:nvPr/>
        </p:nvSpPr>
        <p:spPr>
          <a:xfrm>
            <a:off x="2228762" y="3033801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b="1" i="1" dirty="0">
                <a:solidFill>
                  <a:schemeClr val="bg1"/>
                </a:solidFill>
              </a:rPr>
              <a:t>¿Cómo se Organiza un Intercambio?</a:t>
            </a:r>
          </a:p>
        </p:txBody>
      </p:sp>
    </p:spTree>
    <p:extLst>
      <p:ext uri="{BB962C8B-B14F-4D97-AF65-F5344CB8AC3E}">
        <p14:creationId xmlns:p14="http://schemas.microsoft.com/office/powerpoint/2010/main" val="40696802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2">
            <a:extLst>
              <a:ext uri="{FF2B5EF4-FFF2-40B4-BE49-F238E27FC236}">
                <a16:creationId xmlns:a16="http://schemas.microsoft.com/office/drawing/2014/main" id="{A002A53E-B49D-1C39-8134-13B2B88C485A}"/>
              </a:ext>
            </a:extLst>
          </p:cNvPr>
          <p:cNvSpPr txBox="1">
            <a:spLocks/>
          </p:cNvSpPr>
          <p:nvPr/>
        </p:nvSpPr>
        <p:spPr>
          <a:xfrm>
            <a:off x="484051" y="540857"/>
            <a:ext cx="12192000" cy="628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chemeClr val="bg1"/>
                </a:solidFill>
              </a:rPr>
              <a:t>Como funciona un Intercambio?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3F98E5-B318-86D9-BA5F-FE4DB5396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t="35084" b="29622"/>
          <a:stretch/>
        </p:blipFill>
        <p:spPr>
          <a:xfrm>
            <a:off x="10340174" y="540857"/>
            <a:ext cx="1851826" cy="6840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79304B1-A54D-9A36-EC0E-483EAF2E9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203751"/>
              </p:ext>
            </p:extLst>
          </p:nvPr>
        </p:nvGraphicFramePr>
        <p:xfrm>
          <a:off x="224246" y="1297954"/>
          <a:ext cx="11743507" cy="548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48F68F-0014-CAE4-C73E-10A13EB0BA68}"/>
              </a:ext>
            </a:extLst>
          </p:cNvPr>
          <p:cNvSpPr txBox="1"/>
          <p:nvPr/>
        </p:nvSpPr>
        <p:spPr>
          <a:xfrm>
            <a:off x="361950" y="1619794"/>
            <a:ext cx="70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CEDD4-644B-54FB-7013-8434589E0809}"/>
              </a:ext>
            </a:extLst>
          </p:cNvPr>
          <p:cNvSpPr txBox="1"/>
          <p:nvPr/>
        </p:nvSpPr>
        <p:spPr>
          <a:xfrm>
            <a:off x="885825" y="2649520"/>
            <a:ext cx="70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56A28-C6D4-2D84-5373-258721C13855}"/>
              </a:ext>
            </a:extLst>
          </p:cNvPr>
          <p:cNvSpPr txBox="1"/>
          <p:nvPr/>
        </p:nvSpPr>
        <p:spPr>
          <a:xfrm>
            <a:off x="1061627" y="3679246"/>
            <a:ext cx="70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1DB2A-A640-ECBD-C38D-A4C3CE378EFD}"/>
              </a:ext>
            </a:extLst>
          </p:cNvPr>
          <p:cNvSpPr txBox="1"/>
          <p:nvPr/>
        </p:nvSpPr>
        <p:spPr>
          <a:xfrm>
            <a:off x="885824" y="4708972"/>
            <a:ext cx="70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14AF7-ECBE-5B96-D154-8C5E6E13BE10}"/>
              </a:ext>
            </a:extLst>
          </p:cNvPr>
          <p:cNvSpPr txBox="1"/>
          <p:nvPr/>
        </p:nvSpPr>
        <p:spPr>
          <a:xfrm>
            <a:off x="371474" y="5746058"/>
            <a:ext cx="70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5998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418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1_Diseño personalizado</vt:lpstr>
      <vt:lpstr>Diseño personalizado</vt:lpstr>
      <vt:lpstr>1_Tema de Office</vt:lpstr>
      <vt:lpstr>2_Tema de Office</vt:lpstr>
      <vt:lpstr>3_Tema de Office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Ruiz FACTORIA DE APPS</dc:creator>
  <cp:lastModifiedBy>Filip Bugajski</cp:lastModifiedBy>
  <cp:revision>74</cp:revision>
  <cp:lastPrinted>2022-02-09T11:57:11Z</cp:lastPrinted>
  <dcterms:created xsi:type="dcterms:W3CDTF">2022-02-02T15:59:27Z</dcterms:created>
  <dcterms:modified xsi:type="dcterms:W3CDTF">2023-10-15T15:21:23Z</dcterms:modified>
</cp:coreProperties>
</file>