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27" r:id="rId1"/>
    <p:sldMasterId id="2147483730" r:id="rId2"/>
    <p:sldMasterId id="2147483734" r:id="rId3"/>
    <p:sldMasterId id="2147483735" r:id="rId4"/>
  </p:sldMasterIdLst>
  <p:notesMasterIdLst>
    <p:notesMasterId r:id="rId25"/>
  </p:notesMasterIdLst>
  <p:sldIdLst>
    <p:sldId id="256" r:id="rId5"/>
    <p:sldId id="267" r:id="rId6"/>
    <p:sldId id="259" r:id="rId7"/>
    <p:sldId id="268" r:id="rId8"/>
    <p:sldId id="257" r:id="rId9"/>
    <p:sldId id="269" r:id="rId10"/>
    <p:sldId id="272" r:id="rId11"/>
    <p:sldId id="318" r:id="rId12"/>
    <p:sldId id="273" r:id="rId13"/>
    <p:sldId id="320" r:id="rId14"/>
    <p:sldId id="321" r:id="rId15"/>
    <p:sldId id="276" r:id="rId16"/>
    <p:sldId id="280" r:id="rId17"/>
    <p:sldId id="261" r:id="rId18"/>
    <p:sldId id="297" r:id="rId19"/>
    <p:sldId id="298" r:id="rId20"/>
    <p:sldId id="299" r:id="rId21"/>
    <p:sldId id="300" r:id="rId22"/>
    <p:sldId id="301" r:id="rId23"/>
    <p:sldId id="265" r:id="rId24"/>
  </p:sldIdLst>
  <p:sldSz cx="12192000" cy="6858000"/>
  <p:notesSz cx="6889750" cy="10018713"/>
  <p:embeddedFontLst>
    <p:embeddedFont>
      <p:font typeface="Merriweather" panose="00000500000000000000" pitchFamily="2" charset="0"/>
      <p:regular r:id="rId26"/>
      <p:bold r:id="rId27"/>
      <p:italic r:id="rId28"/>
      <p:boldItalic r:id="rId29"/>
    </p:embeddedFont>
    <p:embeddedFont>
      <p:font typeface="Open Sans" panose="020B0606030504020204" pitchFamily="3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AAD"/>
    <a:srgbClr val="0069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217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1.fntdata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7.fntdata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3.fntdata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6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06487" y="812800"/>
            <a:ext cx="5343525" cy="4006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6787" cy="481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" name="Google Shape;5;n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Google Shape;6;n"/>
          <p:cNvSpPr txBox="1">
            <a:spLocks noGrp="1"/>
          </p:cNvSpPr>
          <p:nvPr>
            <p:ph type="dt" idx="10"/>
          </p:nvPr>
        </p:nvSpPr>
        <p:spPr>
          <a:xfrm>
            <a:off x="4278312" y="0"/>
            <a:ext cx="3279775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278312" y="10156825"/>
            <a:ext cx="3279775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:notes"/>
          <p:cNvSpPr txBox="1"/>
          <p:nvPr/>
        </p:nvSpPr>
        <p:spPr>
          <a:xfrm>
            <a:off x="4278312" y="10156825"/>
            <a:ext cx="3279775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/>
          </a:p>
        </p:txBody>
      </p:sp>
      <p:sp>
        <p:nvSpPr>
          <p:cNvPr id="323" name="Google Shape;32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10275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324" name="Google Shape;324;p1:notes"/>
          <p:cNvSpPr txBox="1">
            <a:spLocks noGrp="1"/>
          </p:cNvSpPr>
          <p:nvPr>
            <p:ph type="body" idx="1"/>
          </p:nvPr>
        </p:nvSpPr>
        <p:spPr>
          <a:xfrm>
            <a:off x="688975" y="4821237"/>
            <a:ext cx="5511800" cy="3944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1:notes"/>
          <p:cNvSpPr txBox="1"/>
          <p:nvPr/>
        </p:nvSpPr>
        <p:spPr>
          <a:xfrm>
            <a:off x="3902075" y="9515475"/>
            <a:ext cx="2984500" cy="50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p9:notes"/>
          <p:cNvSpPr txBox="1">
            <a:spLocks noGrp="1"/>
          </p:cNvSpPr>
          <p:nvPr>
            <p:ph type="body" idx="1"/>
          </p:nvPr>
        </p:nvSpPr>
        <p:spPr>
          <a:xfrm>
            <a:off x="710400" y="4861425"/>
            <a:ext cx="5683225" cy="4605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30" name="Google Shape;73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115713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p9:notes"/>
          <p:cNvSpPr txBox="1">
            <a:spLocks noGrp="1"/>
          </p:cNvSpPr>
          <p:nvPr>
            <p:ph type="body" idx="1"/>
          </p:nvPr>
        </p:nvSpPr>
        <p:spPr>
          <a:xfrm>
            <a:off x="710400" y="4861425"/>
            <a:ext cx="5683225" cy="4605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30" name="Google Shape;73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322763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3:notes"/>
          <p:cNvSpPr txBox="1">
            <a:spLocks noGrp="1"/>
          </p:cNvSpPr>
          <p:nvPr>
            <p:ph type="body" idx="1"/>
          </p:nvPr>
        </p:nvSpPr>
        <p:spPr>
          <a:xfrm>
            <a:off x="710400" y="4861425"/>
            <a:ext cx="5683225" cy="4605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2" name="Google Shape;24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7:notes"/>
          <p:cNvSpPr txBox="1">
            <a:spLocks noGrp="1"/>
          </p:cNvSpPr>
          <p:nvPr>
            <p:ph type="body" idx="1"/>
          </p:nvPr>
        </p:nvSpPr>
        <p:spPr>
          <a:xfrm>
            <a:off x="710400" y="4861425"/>
            <a:ext cx="5683225" cy="4605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08" name="Google Shape;30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9:notes"/>
          <p:cNvSpPr txBox="1"/>
          <p:nvPr/>
        </p:nvSpPr>
        <p:spPr>
          <a:xfrm>
            <a:off x="4278312" y="10156825"/>
            <a:ext cx="3279775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/>
          </a:p>
        </p:txBody>
      </p:sp>
      <p:sp>
        <p:nvSpPr>
          <p:cNvPr id="374" name="Google Shape;37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10275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375" name="Google Shape;375;p9:notes"/>
          <p:cNvSpPr txBox="1">
            <a:spLocks noGrp="1"/>
          </p:cNvSpPr>
          <p:nvPr>
            <p:ph type="body" idx="1"/>
          </p:nvPr>
        </p:nvSpPr>
        <p:spPr>
          <a:xfrm>
            <a:off x="688975" y="4821237"/>
            <a:ext cx="5511800" cy="3944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9:notes"/>
          <p:cNvSpPr txBox="1"/>
          <p:nvPr/>
        </p:nvSpPr>
        <p:spPr>
          <a:xfrm>
            <a:off x="3902075" y="9515475"/>
            <a:ext cx="2984500" cy="50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38:notes"/>
          <p:cNvSpPr txBox="1">
            <a:spLocks noGrp="1"/>
          </p:cNvSpPr>
          <p:nvPr>
            <p:ph type="body" idx="1"/>
          </p:nvPr>
        </p:nvSpPr>
        <p:spPr>
          <a:xfrm>
            <a:off x="710400" y="4861425"/>
            <a:ext cx="5683225" cy="4605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27" name="Google Shape;527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39:notes"/>
          <p:cNvSpPr txBox="1">
            <a:spLocks noGrp="1"/>
          </p:cNvSpPr>
          <p:nvPr>
            <p:ph type="body" idx="1"/>
          </p:nvPr>
        </p:nvSpPr>
        <p:spPr>
          <a:xfrm>
            <a:off x="710400" y="4861425"/>
            <a:ext cx="5683225" cy="4605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37" name="Google Shape;537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3000e4cd718_0_2:notes"/>
          <p:cNvSpPr txBox="1">
            <a:spLocks noGrp="1"/>
          </p:cNvSpPr>
          <p:nvPr>
            <p:ph type="body" idx="1"/>
          </p:nvPr>
        </p:nvSpPr>
        <p:spPr>
          <a:xfrm>
            <a:off x="710400" y="4861425"/>
            <a:ext cx="5683200" cy="46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46" name="Google Shape;546;g3000e4cd718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400" cy="3837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40:notes"/>
          <p:cNvSpPr txBox="1">
            <a:spLocks noGrp="1"/>
          </p:cNvSpPr>
          <p:nvPr>
            <p:ph type="body" idx="1"/>
          </p:nvPr>
        </p:nvSpPr>
        <p:spPr>
          <a:xfrm>
            <a:off x="710400" y="4861425"/>
            <a:ext cx="5683225" cy="4605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55" name="Google Shape;555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41:notes"/>
          <p:cNvSpPr txBox="1">
            <a:spLocks noGrp="1"/>
          </p:cNvSpPr>
          <p:nvPr>
            <p:ph type="body" idx="1"/>
          </p:nvPr>
        </p:nvSpPr>
        <p:spPr>
          <a:xfrm>
            <a:off x="710400" y="4861425"/>
            <a:ext cx="5683225" cy="4605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65" name="Google Shape;565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 txBox="1">
            <a:spLocks noGrp="1"/>
          </p:cNvSpPr>
          <p:nvPr>
            <p:ph type="body" idx="1"/>
          </p:nvPr>
        </p:nvSpPr>
        <p:spPr>
          <a:xfrm>
            <a:off x="710400" y="4861425"/>
            <a:ext cx="5683225" cy="4605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9" name="Google Shape;10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17:notes"/>
          <p:cNvSpPr txBox="1"/>
          <p:nvPr/>
        </p:nvSpPr>
        <p:spPr>
          <a:xfrm>
            <a:off x="4278312" y="10156825"/>
            <a:ext cx="3279775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</a:t>
            </a:fld>
            <a:endParaRPr/>
          </a:p>
        </p:txBody>
      </p:sp>
      <p:sp>
        <p:nvSpPr>
          <p:cNvPr id="413" name="Google Shape;413;p17:notes"/>
          <p:cNvSpPr txBox="1">
            <a:spLocks noGrp="1"/>
          </p:cNvSpPr>
          <p:nvPr>
            <p:ph type="body" idx="1"/>
          </p:nvPr>
        </p:nvSpPr>
        <p:spPr>
          <a:xfrm>
            <a:off x="688975" y="4821237"/>
            <a:ext cx="5511800" cy="3944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10275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>
            <a:spLocks noGrp="1"/>
          </p:cNvSpPr>
          <p:nvPr>
            <p:ph type="body" idx="1"/>
          </p:nvPr>
        </p:nvSpPr>
        <p:spPr>
          <a:xfrm>
            <a:off x="710400" y="4861425"/>
            <a:ext cx="5683225" cy="4605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0" name="Google Shape;12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:notes"/>
          <p:cNvSpPr txBox="1">
            <a:spLocks noGrp="1"/>
          </p:cNvSpPr>
          <p:nvPr>
            <p:ph type="body" idx="1"/>
          </p:nvPr>
        </p:nvSpPr>
        <p:spPr>
          <a:xfrm>
            <a:off x="710400" y="4861425"/>
            <a:ext cx="5683225" cy="4605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8" name="Google Shape;14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710400" y="4861425"/>
            <a:ext cx="5683225" cy="4605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8:notes"/>
          <p:cNvSpPr txBox="1">
            <a:spLocks noGrp="1"/>
          </p:cNvSpPr>
          <p:nvPr>
            <p:ph type="body" idx="1"/>
          </p:nvPr>
        </p:nvSpPr>
        <p:spPr>
          <a:xfrm>
            <a:off x="710400" y="4861425"/>
            <a:ext cx="5683225" cy="4605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8" name="Google Shape;15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71:notes"/>
          <p:cNvSpPr txBox="1">
            <a:spLocks noGrp="1"/>
          </p:cNvSpPr>
          <p:nvPr>
            <p:ph type="body" idx="1"/>
          </p:nvPr>
        </p:nvSpPr>
        <p:spPr>
          <a:xfrm>
            <a:off x="710400" y="4861425"/>
            <a:ext cx="5683225" cy="4605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4" name="Google Shape;194;p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p9:notes"/>
          <p:cNvSpPr txBox="1">
            <a:spLocks noGrp="1"/>
          </p:cNvSpPr>
          <p:nvPr>
            <p:ph type="body" idx="1"/>
          </p:nvPr>
        </p:nvSpPr>
        <p:spPr>
          <a:xfrm>
            <a:off x="710400" y="4861425"/>
            <a:ext cx="5683225" cy="4605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30" name="Google Shape;73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780655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72:notes"/>
          <p:cNvSpPr txBox="1">
            <a:spLocks noGrp="1"/>
          </p:cNvSpPr>
          <p:nvPr>
            <p:ph type="body" idx="1"/>
          </p:nvPr>
        </p:nvSpPr>
        <p:spPr>
          <a:xfrm>
            <a:off x="710400" y="4861425"/>
            <a:ext cx="5683225" cy="4605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7" name="Google Shape;207;p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">
  <p:cSld name="Diseño personalizado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title"/>
          </p:nvPr>
        </p:nvSpPr>
        <p:spPr>
          <a:xfrm>
            <a:off x="609600" y="273050"/>
            <a:ext cx="10971213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325" rIns="0" bIns="0" anchor="t" anchorCtr="0">
            <a:noAutofit/>
          </a:bodyPr>
          <a:lstStyle>
            <a:lvl1pPr marL="457200" lvl="0" indent="-2286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marL="914400" lvl="1" indent="-228600" algn="l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2000"/>
              <a:buNone/>
              <a:defRPr sz="2000"/>
            </a:lvl2pPr>
            <a:lvl3pPr marL="1371600" lvl="2" indent="-228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800"/>
              <a:buNone/>
              <a:defRPr sz="1800"/>
            </a:lvl3pPr>
            <a:lvl4pPr marL="1828800" lvl="3" indent="-2286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600"/>
              <a:buNone/>
              <a:defRPr sz="1600"/>
            </a:lvl4pPr>
            <a:lvl5pPr marL="2286000" lvl="4" indent="-2286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600"/>
              <a:buNone/>
              <a:defRPr sz="16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>
            <a:spLocks noGrp="1"/>
          </p:cNvSpPr>
          <p:nvPr>
            <p:ph type="title"/>
          </p:nvPr>
        </p:nvSpPr>
        <p:spPr>
          <a:xfrm>
            <a:off x="609600" y="273050"/>
            <a:ext cx="1097121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body" idx="1"/>
          </p:nvPr>
        </p:nvSpPr>
        <p:spPr>
          <a:xfrm>
            <a:off x="609600" y="1604962"/>
            <a:ext cx="10971212" cy="452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325" rIns="0" bIns="0" anchor="t" anchorCtr="0">
            <a:noAutofit/>
          </a:bodyPr>
          <a:lstStyle>
            <a:lvl1pPr marL="457200" lvl="0" indent="-2286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325" rIns="0" bIns="0" anchor="t" anchorCtr="0">
            <a:noAutofit/>
          </a:bodyPr>
          <a:lstStyle>
            <a:lvl1pPr lv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41"/>
          <p:cNvSpPr txBox="1">
            <a:spLocks noGrp="1"/>
          </p:cNvSpPr>
          <p:nvPr>
            <p:ph type="title"/>
          </p:nvPr>
        </p:nvSpPr>
        <p:spPr>
          <a:xfrm>
            <a:off x="0" y="431800"/>
            <a:ext cx="12190412" cy="627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41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18456"/>
            <a:ext cx="4524375" cy="10971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325" rIns="0" bIns="0" anchor="t" anchorCtr="0">
            <a:noAutofit/>
          </a:bodyPr>
          <a:lstStyle>
            <a:lvl1pPr marL="457200" lvl="0" indent="-2286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4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4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48" name="Google Shape;148;p4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325" rIns="0" bIns="0" anchor="t" anchorCtr="0">
            <a:noAutofit/>
          </a:bodyPr>
          <a:lstStyle>
            <a:lvl1pPr marL="457200" lvl="0" indent="-2286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4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325" rIns="0" bIns="0" anchor="t" anchorCtr="0">
            <a:noAutofit/>
          </a:bodyPr>
          <a:lstStyle>
            <a:lvl1pPr marL="457200" lvl="0" indent="-2286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marL="914400" lvl="1" indent="-228600" algn="l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 sz="2800"/>
            </a:lvl2pPr>
            <a:lvl3pPr marL="1371600" lvl="2" indent="-228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 sz="2400"/>
            </a:lvl3pPr>
            <a:lvl4pPr marL="1828800" lvl="3" indent="-2286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 sz="2000"/>
            </a:lvl4pPr>
            <a:lvl5pPr marL="2286000" lvl="4" indent="-2286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52" name="Google Shape;152;p4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325" rIns="0" bIns="0" anchor="t" anchorCtr="0">
            <a:noAutofit/>
          </a:bodyPr>
          <a:lstStyle>
            <a:lvl1pPr marL="457200" lvl="0" indent="-2286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44"/>
          <p:cNvSpPr txBox="1">
            <a:spLocks noGrp="1"/>
          </p:cNvSpPr>
          <p:nvPr>
            <p:ph type="title"/>
          </p:nvPr>
        </p:nvSpPr>
        <p:spPr>
          <a:xfrm>
            <a:off x="0" y="431800"/>
            <a:ext cx="12190412" cy="627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4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4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325" rIns="0" bIns="0" anchor="b" anchorCtr="0">
            <a:noAutofit/>
          </a:bodyPr>
          <a:lstStyle>
            <a:lvl1pPr marL="457200" lvl="0" indent="-2286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58" name="Google Shape;158;p4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325" rIns="0" bIns="0" anchor="t" anchorCtr="0">
            <a:noAutofit/>
          </a:bodyPr>
          <a:lstStyle>
            <a:lvl1pPr marL="457200" lvl="0" indent="-2286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9" name="Google Shape;159;p4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325" rIns="0" bIns="0" anchor="b" anchorCtr="0">
            <a:noAutofit/>
          </a:bodyPr>
          <a:lstStyle>
            <a:lvl1pPr marL="457200" lvl="0" indent="-2286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60" name="Google Shape;160;p4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325" rIns="0" bIns="0" anchor="t" anchorCtr="0">
            <a:noAutofit/>
          </a:bodyPr>
          <a:lstStyle>
            <a:lvl1pPr marL="457200" lvl="0" indent="-2286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46"/>
          <p:cNvSpPr txBox="1">
            <a:spLocks noGrp="1"/>
          </p:cNvSpPr>
          <p:nvPr>
            <p:ph type="title"/>
          </p:nvPr>
        </p:nvSpPr>
        <p:spPr>
          <a:xfrm>
            <a:off x="0" y="431800"/>
            <a:ext cx="12190412" cy="627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46"/>
          <p:cNvSpPr txBox="1">
            <a:spLocks noGrp="1"/>
          </p:cNvSpPr>
          <p:nvPr>
            <p:ph type="body" idx="1"/>
          </p:nvPr>
        </p:nvSpPr>
        <p:spPr>
          <a:xfrm>
            <a:off x="609600" y="1604963"/>
            <a:ext cx="5408613" cy="452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325" rIns="0" bIns="0" anchor="t" anchorCtr="0">
            <a:noAutofit/>
          </a:bodyPr>
          <a:lstStyle>
            <a:lvl1pPr marL="457200" lvl="0" indent="-2286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4" name="Google Shape;164;p46"/>
          <p:cNvSpPr txBox="1">
            <a:spLocks noGrp="1"/>
          </p:cNvSpPr>
          <p:nvPr>
            <p:ph type="body" idx="2"/>
          </p:nvPr>
        </p:nvSpPr>
        <p:spPr>
          <a:xfrm>
            <a:off x="6170613" y="1604963"/>
            <a:ext cx="5410200" cy="452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325" rIns="0" bIns="0" anchor="t" anchorCtr="0">
            <a:noAutofit/>
          </a:bodyPr>
          <a:lstStyle>
            <a:lvl1pPr marL="457200" lvl="0" indent="-2286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4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4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325" rIns="0" bIns="0" anchor="t" anchorCtr="0">
            <a:noAutofit/>
          </a:bodyPr>
          <a:lstStyle>
            <a:lvl1pPr marL="457200" lvl="0" indent="-2286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marL="914400" lvl="1" indent="-228600" algn="l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2000"/>
              <a:buNone/>
              <a:defRPr sz="2000"/>
            </a:lvl2pPr>
            <a:lvl3pPr marL="1371600" lvl="2" indent="-228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800"/>
              <a:buNone/>
              <a:defRPr sz="1800"/>
            </a:lvl3pPr>
            <a:lvl4pPr marL="1828800" lvl="3" indent="-2286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600"/>
              <a:buNone/>
              <a:defRPr sz="1600"/>
            </a:lvl4pPr>
            <a:lvl5pPr marL="2286000" lvl="4" indent="-2286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600"/>
              <a:buNone/>
              <a:defRPr sz="16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48"/>
          <p:cNvSpPr txBox="1">
            <a:spLocks noGrp="1"/>
          </p:cNvSpPr>
          <p:nvPr>
            <p:ph type="title"/>
          </p:nvPr>
        </p:nvSpPr>
        <p:spPr>
          <a:xfrm>
            <a:off x="0" y="431800"/>
            <a:ext cx="12190412" cy="627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48"/>
          <p:cNvSpPr txBox="1">
            <a:spLocks noGrp="1"/>
          </p:cNvSpPr>
          <p:nvPr>
            <p:ph type="body" idx="1"/>
          </p:nvPr>
        </p:nvSpPr>
        <p:spPr>
          <a:xfrm>
            <a:off x="609600" y="1604962"/>
            <a:ext cx="10971212" cy="452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325" rIns="0" bIns="0" anchor="t" anchorCtr="0">
            <a:noAutofit/>
          </a:bodyPr>
          <a:lstStyle>
            <a:lvl1pPr marL="457200" lvl="0" indent="-2286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4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4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325" rIns="0" bIns="0" anchor="t" anchorCtr="0">
            <a:noAutofit/>
          </a:bodyPr>
          <a:lstStyle>
            <a:lvl1pPr lv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77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2997200" cy="29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78"/>
          <p:cNvSpPr txBox="1">
            <a:spLocks noGrp="1"/>
          </p:cNvSpPr>
          <p:nvPr>
            <p:ph type="title"/>
          </p:nvPr>
        </p:nvSpPr>
        <p:spPr>
          <a:xfrm rot="5400000">
            <a:off x="7281863" y="1830387"/>
            <a:ext cx="5856288" cy="2741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8" name="Google Shape;278;p78"/>
          <p:cNvSpPr txBox="1">
            <a:spLocks noGrp="1"/>
          </p:cNvSpPr>
          <p:nvPr>
            <p:ph type="body" idx="1"/>
          </p:nvPr>
        </p:nvSpPr>
        <p:spPr>
          <a:xfrm rot="5400000">
            <a:off x="1720056" y="-837406"/>
            <a:ext cx="5856288" cy="80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325" rIns="0" bIns="0" anchor="t" anchorCtr="0">
            <a:noAutofit/>
          </a:bodyPr>
          <a:lstStyle>
            <a:lvl1pPr marL="457200" lvl="0" indent="-2286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9" name="Google Shape;279;p78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2997200" cy="29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9"/>
          <p:cNvSpPr txBox="1">
            <a:spLocks noGrp="1"/>
          </p:cNvSpPr>
          <p:nvPr>
            <p:ph type="title"/>
          </p:nvPr>
        </p:nvSpPr>
        <p:spPr>
          <a:xfrm>
            <a:off x="609600" y="273050"/>
            <a:ext cx="1097121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2" name="Google Shape;282;p79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18456"/>
            <a:ext cx="4524375" cy="10971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325" rIns="0" bIns="0" anchor="t" anchorCtr="0">
            <a:noAutofit/>
          </a:bodyPr>
          <a:lstStyle>
            <a:lvl1pPr marL="457200" lvl="0" indent="-2286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3" name="Google Shape;283;p79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2997200" cy="29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8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8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287" name="Google Shape;287;p8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325" rIns="0" bIns="0" anchor="t" anchorCtr="0">
            <a:noAutofit/>
          </a:bodyPr>
          <a:lstStyle>
            <a:lvl1pPr marL="457200" lvl="0" indent="-2286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88" name="Google Shape;288;p80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2997200" cy="29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8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1" name="Google Shape;291;p8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325" rIns="0" bIns="0" anchor="t" anchorCtr="0">
            <a:noAutofit/>
          </a:bodyPr>
          <a:lstStyle>
            <a:lvl1pPr marL="457200" lvl="0" indent="-2286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marL="914400" lvl="1" indent="-228600" algn="l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 sz="2800"/>
            </a:lvl2pPr>
            <a:lvl3pPr marL="1371600" lvl="2" indent="-228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 sz="2400"/>
            </a:lvl3pPr>
            <a:lvl4pPr marL="1828800" lvl="3" indent="-2286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 sz="2000"/>
            </a:lvl4pPr>
            <a:lvl5pPr marL="2286000" lvl="4" indent="-2286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292" name="Google Shape;292;p8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325" rIns="0" bIns="0" anchor="t" anchorCtr="0">
            <a:noAutofit/>
          </a:bodyPr>
          <a:lstStyle>
            <a:lvl1pPr marL="457200" lvl="0" indent="-2286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93" name="Google Shape;293;p81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2997200" cy="29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82"/>
          <p:cNvSpPr txBox="1">
            <a:spLocks noGrp="1"/>
          </p:cNvSpPr>
          <p:nvPr>
            <p:ph type="title"/>
          </p:nvPr>
        </p:nvSpPr>
        <p:spPr>
          <a:xfrm>
            <a:off x="609600" y="273050"/>
            <a:ext cx="1097121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6" name="Google Shape;296;p82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2997200" cy="29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8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9" name="Google Shape;299;p8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325" rIns="0" bIns="0" anchor="b" anchorCtr="0">
            <a:noAutofit/>
          </a:bodyPr>
          <a:lstStyle>
            <a:lvl1pPr marL="457200" lvl="0" indent="-2286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00" name="Google Shape;300;p8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325" rIns="0" bIns="0" anchor="t" anchorCtr="0">
            <a:noAutofit/>
          </a:bodyPr>
          <a:lstStyle>
            <a:lvl1pPr marL="457200" lvl="0" indent="-2286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1" name="Google Shape;301;p8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325" rIns="0" bIns="0" anchor="b" anchorCtr="0">
            <a:noAutofit/>
          </a:bodyPr>
          <a:lstStyle>
            <a:lvl1pPr marL="457200" lvl="0" indent="-2286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02" name="Google Shape;302;p8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325" rIns="0" bIns="0" anchor="t" anchorCtr="0">
            <a:noAutofit/>
          </a:bodyPr>
          <a:lstStyle>
            <a:lvl1pPr marL="457200" lvl="0" indent="-2286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3" name="Google Shape;303;p83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2997200" cy="29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 rot="5400000">
            <a:off x="7281863" y="1830387"/>
            <a:ext cx="5856288" cy="2741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 rot="5400000">
            <a:off x="1720056" y="-837406"/>
            <a:ext cx="5856288" cy="80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325" rIns="0" bIns="0" anchor="t" anchorCtr="0">
            <a:noAutofit/>
          </a:bodyPr>
          <a:lstStyle>
            <a:lvl1pPr marL="457200" lvl="0" indent="-2286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84"/>
          <p:cNvSpPr txBox="1">
            <a:spLocks noGrp="1"/>
          </p:cNvSpPr>
          <p:nvPr>
            <p:ph type="title"/>
          </p:nvPr>
        </p:nvSpPr>
        <p:spPr>
          <a:xfrm>
            <a:off x="609600" y="273050"/>
            <a:ext cx="1097121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84"/>
          <p:cNvSpPr txBox="1">
            <a:spLocks noGrp="1"/>
          </p:cNvSpPr>
          <p:nvPr>
            <p:ph type="body" idx="1"/>
          </p:nvPr>
        </p:nvSpPr>
        <p:spPr>
          <a:xfrm>
            <a:off x="609600" y="1604963"/>
            <a:ext cx="5408613" cy="452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325" rIns="0" bIns="0" anchor="t" anchorCtr="0">
            <a:noAutofit/>
          </a:bodyPr>
          <a:lstStyle>
            <a:lvl1pPr marL="457200" lvl="0" indent="-2286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7" name="Google Shape;307;p84"/>
          <p:cNvSpPr txBox="1">
            <a:spLocks noGrp="1"/>
          </p:cNvSpPr>
          <p:nvPr>
            <p:ph type="body" idx="2"/>
          </p:nvPr>
        </p:nvSpPr>
        <p:spPr>
          <a:xfrm>
            <a:off x="6170613" y="1604963"/>
            <a:ext cx="5410200" cy="452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325" rIns="0" bIns="0" anchor="t" anchorCtr="0">
            <a:noAutofit/>
          </a:bodyPr>
          <a:lstStyle>
            <a:lvl1pPr marL="457200" lvl="0" indent="-2286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8" name="Google Shape;308;p84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2997200" cy="29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8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8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325" rIns="0" bIns="0" anchor="t" anchorCtr="0">
            <a:noAutofit/>
          </a:bodyPr>
          <a:lstStyle>
            <a:lvl1pPr marL="457200" lvl="0" indent="-2286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marL="914400" lvl="1" indent="-228600" algn="l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2000"/>
              <a:buNone/>
              <a:defRPr sz="2000"/>
            </a:lvl2pPr>
            <a:lvl3pPr marL="1371600" lvl="2" indent="-228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800"/>
              <a:buNone/>
              <a:defRPr sz="1800"/>
            </a:lvl3pPr>
            <a:lvl4pPr marL="1828800" lvl="3" indent="-2286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600"/>
              <a:buNone/>
              <a:defRPr sz="1600"/>
            </a:lvl4pPr>
            <a:lvl5pPr marL="2286000" lvl="4" indent="-2286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600"/>
              <a:buNone/>
              <a:defRPr sz="16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12" name="Google Shape;312;p85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2997200" cy="29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86"/>
          <p:cNvSpPr txBox="1">
            <a:spLocks noGrp="1"/>
          </p:cNvSpPr>
          <p:nvPr>
            <p:ph type="title"/>
          </p:nvPr>
        </p:nvSpPr>
        <p:spPr>
          <a:xfrm>
            <a:off x="609600" y="273050"/>
            <a:ext cx="1097121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5" name="Google Shape;315;p86"/>
          <p:cNvSpPr txBox="1">
            <a:spLocks noGrp="1"/>
          </p:cNvSpPr>
          <p:nvPr>
            <p:ph type="body" idx="1"/>
          </p:nvPr>
        </p:nvSpPr>
        <p:spPr>
          <a:xfrm>
            <a:off x="609600" y="1604962"/>
            <a:ext cx="10971212" cy="452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325" rIns="0" bIns="0" anchor="t" anchorCtr="0">
            <a:noAutofit/>
          </a:bodyPr>
          <a:lstStyle>
            <a:lvl1pPr marL="457200" lvl="0" indent="-2286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6" name="Google Shape;316;p86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2997200" cy="29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8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8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325" rIns="0" bIns="0" anchor="t" anchorCtr="0">
            <a:noAutofit/>
          </a:bodyPr>
          <a:lstStyle>
            <a:lvl1pPr lv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20" name="Google Shape;320;p87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2997200" cy="29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59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59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59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0489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60"/>
          <p:cNvSpPr txBox="1"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60"/>
          <p:cNvSpPr txBox="1"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60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60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60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7431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1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61"/>
          <p:cNvSpPr txBox="1"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09630" lvl="1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914446" lvl="2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19261" lvl="3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524076" lvl="4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828891" lvl="5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133707" lvl="6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438522" lvl="7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743337" lvl="8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61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1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61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7275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2"/>
          <p:cNvSpPr txBox="1"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2667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2"/>
          <p:cNvSpPr txBox="1"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04815" lvl="0" indent="-152408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1333">
                <a:solidFill>
                  <a:srgbClr val="888888"/>
                </a:solidFill>
              </a:defRPr>
            </a:lvl1pPr>
            <a:lvl2pPr marL="609630" lvl="1" indent="-152408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200">
                <a:solidFill>
                  <a:srgbClr val="888888"/>
                </a:solidFill>
              </a:defRPr>
            </a:lvl2pPr>
            <a:lvl3pPr marL="914446" lvl="2" indent="-152408" algn="l">
              <a:lnSpc>
                <a:spcPct val="100000"/>
              </a:lnSpc>
              <a:spcBef>
                <a:spcPts val="213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067">
                <a:solidFill>
                  <a:srgbClr val="888888"/>
                </a:solidFill>
              </a:defRPr>
            </a:lvl3pPr>
            <a:lvl4pPr marL="1219261" lvl="3" indent="-152408" algn="l">
              <a:lnSpc>
                <a:spcPct val="100000"/>
              </a:lnSpc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933">
                <a:solidFill>
                  <a:srgbClr val="888888"/>
                </a:solidFill>
              </a:defRPr>
            </a:lvl4pPr>
            <a:lvl5pPr marL="1524076" lvl="4" indent="-152408" algn="l">
              <a:lnSpc>
                <a:spcPct val="100000"/>
              </a:lnSpc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933">
                <a:solidFill>
                  <a:srgbClr val="888888"/>
                </a:solidFill>
              </a:defRPr>
            </a:lvl5pPr>
            <a:lvl6pPr marL="1828891" lvl="5" indent="-152408" algn="l">
              <a:lnSpc>
                <a:spcPct val="100000"/>
              </a:lnSpc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933">
                <a:solidFill>
                  <a:srgbClr val="888888"/>
                </a:solidFill>
              </a:defRPr>
            </a:lvl6pPr>
            <a:lvl7pPr marL="2133707" lvl="6" indent="-152408" algn="l">
              <a:lnSpc>
                <a:spcPct val="100000"/>
              </a:lnSpc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933">
                <a:solidFill>
                  <a:srgbClr val="888888"/>
                </a:solidFill>
              </a:defRPr>
            </a:lvl7pPr>
            <a:lvl8pPr marL="2438522" lvl="7" indent="-152408" algn="l">
              <a:lnSpc>
                <a:spcPct val="100000"/>
              </a:lnSpc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933">
                <a:solidFill>
                  <a:srgbClr val="888888"/>
                </a:solidFill>
              </a:defRPr>
            </a:lvl8pPr>
            <a:lvl9pPr marL="2743337" lvl="8" indent="-152408" algn="l">
              <a:lnSpc>
                <a:spcPct val="100000"/>
              </a:lnSpc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933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2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2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2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2771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3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3"/>
          <p:cNvSpPr txBox="1">
            <a:spLocks noGrp="1"/>
          </p:cNvSpPr>
          <p:nvPr>
            <p:ph type="body" idx="1"/>
          </p:nvPr>
        </p:nvSpPr>
        <p:spPr>
          <a:xfrm>
            <a:off x="304800" y="1066800"/>
            <a:ext cx="2692400" cy="3017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270947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1867"/>
            </a:lvl1pPr>
            <a:lvl2pPr marL="609630" lvl="1" indent="-254013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1600"/>
            </a:lvl2pPr>
            <a:lvl3pPr marL="914446" lvl="2" indent="-237079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333"/>
            </a:lvl3pPr>
            <a:lvl4pPr marL="1219261" lvl="3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200"/>
            </a:lvl4pPr>
            <a:lvl5pPr marL="1524076" lvl="4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200"/>
            </a:lvl5pPr>
            <a:lvl6pPr marL="1828891" lvl="5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6pPr>
            <a:lvl7pPr marL="2133707" lvl="6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7pPr>
            <a:lvl8pPr marL="2438522" lvl="7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8pPr>
            <a:lvl9pPr marL="2743337" lvl="8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9pPr>
          </a:lstStyle>
          <a:p>
            <a:endParaRPr/>
          </a:p>
        </p:txBody>
      </p:sp>
      <p:sp>
        <p:nvSpPr>
          <p:cNvPr id="36" name="Google Shape;36;p63"/>
          <p:cNvSpPr txBox="1">
            <a:spLocks noGrp="1"/>
          </p:cNvSpPr>
          <p:nvPr>
            <p:ph type="body" idx="2"/>
          </p:nvPr>
        </p:nvSpPr>
        <p:spPr>
          <a:xfrm>
            <a:off x="3098800" y="1066800"/>
            <a:ext cx="2692400" cy="3017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270947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1867"/>
            </a:lvl1pPr>
            <a:lvl2pPr marL="609630" lvl="1" indent="-254013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1600"/>
            </a:lvl2pPr>
            <a:lvl3pPr marL="914446" lvl="2" indent="-237079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333"/>
            </a:lvl3pPr>
            <a:lvl4pPr marL="1219261" lvl="3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200"/>
            </a:lvl4pPr>
            <a:lvl5pPr marL="1524076" lvl="4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200"/>
            </a:lvl5pPr>
            <a:lvl6pPr marL="1828891" lvl="5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6pPr>
            <a:lvl7pPr marL="2133707" lvl="6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7pPr>
            <a:lvl8pPr marL="2438522" lvl="7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8pPr>
            <a:lvl9pPr marL="2743337" lvl="8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9pPr>
          </a:lstStyle>
          <a:p>
            <a:endParaRPr/>
          </a:p>
        </p:txBody>
      </p:sp>
      <p:sp>
        <p:nvSpPr>
          <p:cNvPr id="37" name="Google Shape;37;p63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3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3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5380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4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4"/>
          <p:cNvSpPr txBox="1"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04815" lvl="0" indent="-152408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00" b="1"/>
            </a:lvl1pPr>
            <a:lvl2pPr marL="609630" lvl="1" indent="-152408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333" b="1"/>
            </a:lvl2pPr>
            <a:lvl3pPr marL="914446" lvl="2" indent="-152408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200" b="1"/>
            </a:lvl3pPr>
            <a:lvl4pPr marL="1219261" lvl="3" indent="-152408" algn="l">
              <a:lnSpc>
                <a:spcPct val="10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4pPr>
            <a:lvl5pPr marL="1524076" lvl="4" indent="-152408" algn="l">
              <a:lnSpc>
                <a:spcPct val="10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5pPr>
            <a:lvl6pPr marL="1828891" lvl="5" indent="-152408" algn="l">
              <a:lnSpc>
                <a:spcPct val="10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6pPr>
            <a:lvl7pPr marL="2133707" lvl="6" indent="-152408" algn="l">
              <a:lnSpc>
                <a:spcPct val="10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7pPr>
            <a:lvl8pPr marL="2438522" lvl="7" indent="-152408" algn="l">
              <a:lnSpc>
                <a:spcPct val="10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8pPr>
            <a:lvl9pPr marL="2743337" lvl="8" indent="-152408" algn="l">
              <a:lnSpc>
                <a:spcPct val="10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9pPr>
          </a:lstStyle>
          <a:p>
            <a:endParaRPr/>
          </a:p>
        </p:txBody>
      </p:sp>
      <p:sp>
        <p:nvSpPr>
          <p:cNvPr id="43" name="Google Shape;43;p64"/>
          <p:cNvSpPr txBox="1">
            <a:spLocks noGrp="1"/>
          </p:cNvSpPr>
          <p:nvPr>
            <p:ph type="body" idx="2"/>
          </p:nvPr>
        </p:nvSpPr>
        <p:spPr>
          <a:xfrm>
            <a:off x="304800" y="1449917"/>
            <a:ext cx="2693459" cy="2634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254013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600"/>
            </a:lvl1pPr>
            <a:lvl2pPr marL="609630" lvl="1" indent="-237079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333"/>
            </a:lvl2pPr>
            <a:lvl3pPr marL="914446" lvl="2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3pPr>
            <a:lvl4pPr marL="1219261" lvl="3" indent="-220144" algn="l">
              <a:lnSpc>
                <a:spcPct val="10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067"/>
            </a:lvl4pPr>
            <a:lvl5pPr marL="1524076" lvl="4" indent="-220144" algn="l">
              <a:lnSpc>
                <a:spcPct val="10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067"/>
            </a:lvl5pPr>
            <a:lvl6pPr marL="1828891" lvl="5" indent="-220144" algn="l">
              <a:lnSpc>
                <a:spcPct val="10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6pPr>
            <a:lvl7pPr marL="2133707" lvl="6" indent="-220144" algn="l">
              <a:lnSpc>
                <a:spcPct val="10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7pPr>
            <a:lvl8pPr marL="2438522" lvl="7" indent="-220144" algn="l">
              <a:lnSpc>
                <a:spcPct val="10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8pPr>
            <a:lvl9pPr marL="2743337" lvl="8" indent="-220144" algn="l">
              <a:lnSpc>
                <a:spcPct val="10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9pPr>
          </a:lstStyle>
          <a:p>
            <a:endParaRPr/>
          </a:p>
        </p:txBody>
      </p:sp>
      <p:sp>
        <p:nvSpPr>
          <p:cNvPr id="44" name="Google Shape;44;p64"/>
          <p:cNvSpPr txBox="1">
            <a:spLocks noGrp="1"/>
          </p:cNvSpPr>
          <p:nvPr>
            <p:ph type="body" idx="3"/>
          </p:nvPr>
        </p:nvSpPr>
        <p:spPr>
          <a:xfrm>
            <a:off x="3096684" y="1023409"/>
            <a:ext cx="2694517" cy="426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04815" lvl="0" indent="-152408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00" b="1"/>
            </a:lvl1pPr>
            <a:lvl2pPr marL="609630" lvl="1" indent="-152408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333" b="1"/>
            </a:lvl2pPr>
            <a:lvl3pPr marL="914446" lvl="2" indent="-152408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200" b="1"/>
            </a:lvl3pPr>
            <a:lvl4pPr marL="1219261" lvl="3" indent="-152408" algn="l">
              <a:lnSpc>
                <a:spcPct val="10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4pPr>
            <a:lvl5pPr marL="1524076" lvl="4" indent="-152408" algn="l">
              <a:lnSpc>
                <a:spcPct val="10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5pPr>
            <a:lvl6pPr marL="1828891" lvl="5" indent="-152408" algn="l">
              <a:lnSpc>
                <a:spcPct val="10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6pPr>
            <a:lvl7pPr marL="2133707" lvl="6" indent="-152408" algn="l">
              <a:lnSpc>
                <a:spcPct val="10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7pPr>
            <a:lvl8pPr marL="2438522" lvl="7" indent="-152408" algn="l">
              <a:lnSpc>
                <a:spcPct val="10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8pPr>
            <a:lvl9pPr marL="2743337" lvl="8" indent="-152408" algn="l">
              <a:lnSpc>
                <a:spcPct val="10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9pPr>
          </a:lstStyle>
          <a:p>
            <a:endParaRPr/>
          </a:p>
        </p:txBody>
      </p:sp>
      <p:sp>
        <p:nvSpPr>
          <p:cNvPr id="45" name="Google Shape;45;p64"/>
          <p:cNvSpPr txBox="1">
            <a:spLocks noGrp="1"/>
          </p:cNvSpPr>
          <p:nvPr>
            <p:ph type="body" idx="4"/>
          </p:nvPr>
        </p:nvSpPr>
        <p:spPr>
          <a:xfrm>
            <a:off x="3096684" y="1449917"/>
            <a:ext cx="2694517" cy="2634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254013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600"/>
            </a:lvl1pPr>
            <a:lvl2pPr marL="609630" lvl="1" indent="-237079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333"/>
            </a:lvl2pPr>
            <a:lvl3pPr marL="914446" lvl="2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3pPr>
            <a:lvl4pPr marL="1219261" lvl="3" indent="-220144" algn="l">
              <a:lnSpc>
                <a:spcPct val="10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067"/>
            </a:lvl4pPr>
            <a:lvl5pPr marL="1524076" lvl="4" indent="-220144" algn="l">
              <a:lnSpc>
                <a:spcPct val="10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067"/>
            </a:lvl5pPr>
            <a:lvl6pPr marL="1828891" lvl="5" indent="-220144" algn="l">
              <a:lnSpc>
                <a:spcPct val="10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6pPr>
            <a:lvl7pPr marL="2133707" lvl="6" indent="-220144" algn="l">
              <a:lnSpc>
                <a:spcPct val="10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7pPr>
            <a:lvl8pPr marL="2438522" lvl="7" indent="-220144" algn="l">
              <a:lnSpc>
                <a:spcPct val="10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8pPr>
            <a:lvl9pPr marL="2743337" lvl="8" indent="-220144" algn="l">
              <a:lnSpc>
                <a:spcPct val="10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9pPr>
          </a:lstStyle>
          <a:p>
            <a:endParaRPr/>
          </a:p>
        </p:txBody>
      </p:sp>
      <p:sp>
        <p:nvSpPr>
          <p:cNvPr id="46" name="Google Shape;46;p64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4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4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941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title"/>
          </p:nvPr>
        </p:nvSpPr>
        <p:spPr>
          <a:xfrm>
            <a:off x="609600" y="273050"/>
            <a:ext cx="1097121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18456"/>
            <a:ext cx="4524375" cy="10971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325" rIns="0" bIns="0" anchor="t" anchorCtr="0">
            <a:noAutofit/>
          </a:bodyPr>
          <a:lstStyle>
            <a:lvl1pPr marL="457200" lvl="0" indent="-2286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65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65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65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65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7582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66"/>
          <p:cNvSpPr txBox="1"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1333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66"/>
          <p:cNvSpPr txBox="1">
            <a:spLocks noGrp="1"/>
          </p:cNvSpPr>
          <p:nvPr>
            <p:ph type="body" idx="1"/>
          </p:nvPr>
        </p:nvSpPr>
        <p:spPr>
          <a:xfrm>
            <a:off x="2383367" y="182034"/>
            <a:ext cx="3407833" cy="390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287881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2133"/>
            </a:lvl1pPr>
            <a:lvl2pPr marL="609630" lvl="1" indent="-270947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1867"/>
            </a:lvl2pPr>
            <a:lvl3pPr marL="914446" lvl="2" indent="-254013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600"/>
            </a:lvl3pPr>
            <a:lvl4pPr marL="1219261" lvl="3" indent="-237079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333"/>
            </a:lvl4pPr>
            <a:lvl5pPr marL="1524076" lvl="4" indent="-237079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1333"/>
            </a:lvl5pPr>
            <a:lvl6pPr marL="1828891" lvl="5" indent="-237079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333"/>
            </a:lvl6pPr>
            <a:lvl7pPr marL="2133707" lvl="6" indent="-237079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333"/>
            </a:lvl7pPr>
            <a:lvl8pPr marL="2438522" lvl="7" indent="-237079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333"/>
            </a:lvl8pPr>
            <a:lvl9pPr marL="2743337" lvl="8" indent="-237079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333"/>
            </a:lvl9pPr>
          </a:lstStyle>
          <a:p>
            <a:endParaRPr/>
          </a:p>
        </p:txBody>
      </p:sp>
      <p:sp>
        <p:nvSpPr>
          <p:cNvPr id="57" name="Google Shape;57;p66"/>
          <p:cNvSpPr txBox="1">
            <a:spLocks noGrp="1"/>
          </p:cNvSpPr>
          <p:nvPr>
            <p:ph type="body" idx="2"/>
          </p:nvPr>
        </p:nvSpPr>
        <p:spPr>
          <a:xfrm>
            <a:off x="304800" y="956734"/>
            <a:ext cx="2005542" cy="3127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152408" algn="l">
              <a:lnSpc>
                <a:spcPct val="100000"/>
              </a:lnSpc>
              <a:spcBef>
                <a:spcPts val="187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933"/>
            </a:lvl1pPr>
            <a:lvl2pPr marL="609630" lvl="1" indent="-152408" algn="l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00"/>
            </a:lvl2pPr>
            <a:lvl3pPr marL="914446" lvl="2" indent="-152408" algn="l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667"/>
            </a:lvl3pPr>
            <a:lvl4pPr marL="1219261" lvl="3" indent="-152408" algn="l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4pPr>
            <a:lvl5pPr marL="1524076" lvl="4" indent="-152408" algn="l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5pPr>
            <a:lvl6pPr marL="1828891" lvl="5" indent="-152408" algn="l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6pPr>
            <a:lvl7pPr marL="2133707" lvl="6" indent="-152408" algn="l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7pPr>
            <a:lvl8pPr marL="2438522" lvl="7" indent="-152408" algn="l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8pPr>
            <a:lvl9pPr marL="2743337" lvl="8" indent="-152408" algn="l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9pPr>
          </a:lstStyle>
          <a:p>
            <a:endParaRPr/>
          </a:p>
        </p:txBody>
      </p:sp>
      <p:sp>
        <p:nvSpPr>
          <p:cNvPr id="58" name="Google Shape;58;p66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66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66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6141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67"/>
          <p:cNvSpPr txBox="1"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1333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67"/>
          <p:cNvSpPr>
            <a:spLocks noGrp="1"/>
          </p:cNvSpPr>
          <p:nvPr>
            <p:ph type="pic" idx="2"/>
          </p:nvPr>
        </p:nvSpPr>
        <p:spPr>
          <a:xfrm>
            <a:off x="1194859" y="408517"/>
            <a:ext cx="3657600" cy="27432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67"/>
          <p:cNvSpPr txBox="1">
            <a:spLocks noGrp="1"/>
          </p:cNvSpPr>
          <p:nvPr>
            <p:ph type="body" idx="1"/>
          </p:nvPr>
        </p:nvSpPr>
        <p:spPr>
          <a:xfrm>
            <a:off x="1194859" y="3578225"/>
            <a:ext cx="3657600" cy="536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152408" algn="l">
              <a:lnSpc>
                <a:spcPct val="100000"/>
              </a:lnSpc>
              <a:spcBef>
                <a:spcPts val="187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933"/>
            </a:lvl1pPr>
            <a:lvl2pPr marL="609630" lvl="1" indent="-152408" algn="l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00"/>
            </a:lvl2pPr>
            <a:lvl3pPr marL="914446" lvl="2" indent="-152408" algn="l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667"/>
            </a:lvl3pPr>
            <a:lvl4pPr marL="1219261" lvl="3" indent="-152408" algn="l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4pPr>
            <a:lvl5pPr marL="1524076" lvl="4" indent="-152408" algn="l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5pPr>
            <a:lvl6pPr marL="1828891" lvl="5" indent="-152408" algn="l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6pPr>
            <a:lvl7pPr marL="2133707" lvl="6" indent="-152408" algn="l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7pPr>
            <a:lvl8pPr marL="2438522" lvl="7" indent="-152408" algn="l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8pPr>
            <a:lvl9pPr marL="2743337" lvl="8" indent="-152408" algn="l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9pPr>
          </a:lstStyle>
          <a:p>
            <a:endParaRPr/>
          </a:p>
        </p:txBody>
      </p:sp>
      <p:sp>
        <p:nvSpPr>
          <p:cNvPr id="65" name="Google Shape;65;p67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67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67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3566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68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68"/>
          <p:cNvSpPr txBox="1">
            <a:spLocks noGrp="1"/>
          </p:cNvSpPr>
          <p:nvPr>
            <p:ph type="body" idx="1"/>
          </p:nvPr>
        </p:nvSpPr>
        <p:spPr>
          <a:xfrm rot="5400000">
            <a:off x="1539346" y="-167745"/>
            <a:ext cx="3017309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09630" lvl="1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914446" lvl="2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19261" lvl="3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524076" lvl="4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828891" lvl="5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133707" lvl="6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438522" lvl="7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743337" lvl="8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68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68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68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2126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69"/>
          <p:cNvSpPr txBox="1">
            <a:spLocks noGrp="1"/>
          </p:cNvSpPr>
          <p:nvPr>
            <p:ph type="title"/>
          </p:nvPr>
        </p:nvSpPr>
        <p:spPr>
          <a:xfrm rot="5400000">
            <a:off x="3154892" y="1447801"/>
            <a:ext cx="3901017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69"/>
          <p:cNvSpPr txBox="1">
            <a:spLocks noGrp="1"/>
          </p:cNvSpPr>
          <p:nvPr>
            <p:ph type="body" idx="1"/>
          </p:nvPr>
        </p:nvSpPr>
        <p:spPr>
          <a:xfrm rot="5400000">
            <a:off x="360892" y="127000"/>
            <a:ext cx="3901017" cy="40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09630" lvl="1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914446" lvl="2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19261" lvl="3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524076" lvl="4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828891" lvl="5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133707" lvl="6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438522" lvl="7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743337" lvl="8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69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69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69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297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25" name="Google Shape;25;p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325" rIns="0" bIns="0" anchor="t" anchorCtr="0">
            <a:noAutofit/>
          </a:bodyPr>
          <a:lstStyle>
            <a:lvl1pPr marL="457200" lvl="0" indent="-2286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325" rIns="0" bIns="0" anchor="t" anchorCtr="0">
            <a:noAutofit/>
          </a:bodyPr>
          <a:lstStyle>
            <a:lvl1pPr marL="457200" lvl="0" indent="-2286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marL="914400" lvl="1" indent="-228600" algn="l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 sz="2800"/>
            </a:lvl2pPr>
            <a:lvl3pPr marL="1371600" lvl="2" indent="-228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 sz="2400"/>
            </a:lvl3pPr>
            <a:lvl4pPr marL="1828800" lvl="3" indent="-2286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 sz="2000"/>
            </a:lvl4pPr>
            <a:lvl5pPr marL="2286000" lvl="4" indent="-2286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325" rIns="0" bIns="0" anchor="t" anchorCtr="0">
            <a:noAutofit/>
          </a:bodyPr>
          <a:lstStyle>
            <a:lvl1pPr marL="457200" lvl="0" indent="-2286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>
            <a:spLocks noGrp="1"/>
          </p:cNvSpPr>
          <p:nvPr>
            <p:ph type="title"/>
          </p:nvPr>
        </p:nvSpPr>
        <p:spPr>
          <a:xfrm>
            <a:off x="609600" y="273050"/>
            <a:ext cx="1097121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325" rIns="0" bIns="0" anchor="b" anchorCtr="0">
            <a:noAutofit/>
          </a:bodyPr>
          <a:lstStyle>
            <a:lvl1pPr marL="457200" lvl="0" indent="-2286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325" rIns="0" bIns="0" anchor="t" anchorCtr="0">
            <a:noAutofit/>
          </a:bodyPr>
          <a:lstStyle>
            <a:lvl1pPr marL="457200" lvl="0" indent="-2286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325" rIns="0" bIns="0" anchor="b" anchorCtr="0">
            <a:noAutofit/>
          </a:bodyPr>
          <a:lstStyle>
            <a:lvl1pPr marL="457200" lvl="0" indent="-2286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325" rIns="0" bIns="0" anchor="t" anchorCtr="0">
            <a:noAutofit/>
          </a:bodyPr>
          <a:lstStyle>
            <a:lvl1pPr marL="457200" lvl="0" indent="-2286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 txBox="1">
            <a:spLocks noGrp="1"/>
          </p:cNvSpPr>
          <p:nvPr>
            <p:ph type="title"/>
          </p:nvPr>
        </p:nvSpPr>
        <p:spPr>
          <a:xfrm>
            <a:off x="609600" y="273050"/>
            <a:ext cx="1097121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body" idx="1"/>
          </p:nvPr>
        </p:nvSpPr>
        <p:spPr>
          <a:xfrm>
            <a:off x="609600" y="1604963"/>
            <a:ext cx="5408613" cy="452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325" rIns="0" bIns="0" anchor="t" anchorCtr="0">
            <a:noAutofit/>
          </a:bodyPr>
          <a:lstStyle>
            <a:lvl1pPr marL="457200" lvl="0" indent="-2286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body" idx="2"/>
          </p:nvPr>
        </p:nvSpPr>
        <p:spPr>
          <a:xfrm>
            <a:off x="6170613" y="1604963"/>
            <a:ext cx="5410200" cy="452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325" rIns="0" bIns="0" anchor="t" anchorCtr="0">
            <a:noAutofit/>
          </a:bodyPr>
          <a:lstStyle>
            <a:lvl1pPr marL="457200" lvl="0" indent="-2286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 txBox="1">
            <a:spLocks noGrp="1"/>
          </p:cNvSpPr>
          <p:nvPr>
            <p:ph type="title"/>
          </p:nvPr>
        </p:nvSpPr>
        <p:spPr>
          <a:xfrm>
            <a:off x="609600" y="273050"/>
            <a:ext cx="1097121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body" idx="1"/>
          </p:nvPr>
        </p:nvSpPr>
        <p:spPr>
          <a:xfrm>
            <a:off x="609600" y="1604962"/>
            <a:ext cx="10971212" cy="452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325" rIns="0" bIns="0" anchor="t" anchorCtr="0">
            <a:noAutofit/>
          </a:bodyPr>
          <a:lstStyle>
            <a:lvl1pPr marL="457200" marR="0" lvl="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8"/>
          <p:cNvSpPr txBox="1"/>
          <p:nvPr/>
        </p:nvSpPr>
        <p:spPr>
          <a:xfrm>
            <a:off x="0" y="0"/>
            <a:ext cx="12192000" cy="1490662"/>
          </a:xfrm>
          <a:prstGeom prst="rect">
            <a:avLst/>
          </a:prstGeom>
          <a:solidFill>
            <a:srgbClr val="005DAA"/>
          </a:solidFill>
          <a:ln w="126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38"/>
          <p:cNvSpPr txBox="1">
            <a:spLocks noGrp="1"/>
          </p:cNvSpPr>
          <p:nvPr>
            <p:ph type="title"/>
          </p:nvPr>
        </p:nvSpPr>
        <p:spPr>
          <a:xfrm>
            <a:off x="0" y="431800"/>
            <a:ext cx="12190412" cy="627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35" name="Google Shape;135;p38"/>
          <p:cNvPicPr preferRelativeResize="0"/>
          <p:nvPr/>
        </p:nvPicPr>
        <p:blipFill rotWithShape="1">
          <a:blip r:embed="rId12">
            <a:alphaModFix/>
          </a:blip>
          <a:srcRect r="5479"/>
          <a:stretch/>
        </p:blipFill>
        <p:spPr>
          <a:xfrm>
            <a:off x="0" y="0"/>
            <a:ext cx="12192000" cy="3113087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38"/>
          <p:cNvSpPr txBox="1"/>
          <p:nvPr/>
        </p:nvSpPr>
        <p:spPr>
          <a:xfrm>
            <a:off x="0" y="0"/>
            <a:ext cx="8918575" cy="3113087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38"/>
          <p:cNvSpPr txBox="1">
            <a:spLocks noGrp="1"/>
          </p:cNvSpPr>
          <p:nvPr>
            <p:ph type="body" idx="1"/>
          </p:nvPr>
        </p:nvSpPr>
        <p:spPr>
          <a:xfrm>
            <a:off x="609600" y="1604962"/>
            <a:ext cx="10971212" cy="452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325" rIns="0" bIns="0" anchor="t" anchorCtr="0">
            <a:noAutofit/>
          </a:bodyPr>
          <a:lstStyle>
            <a:lvl1pPr marL="457200" marR="0" lvl="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2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76"/>
          <p:cNvSpPr txBox="1"/>
          <p:nvPr/>
        </p:nvSpPr>
        <p:spPr>
          <a:xfrm>
            <a:off x="0" y="0"/>
            <a:ext cx="2998787" cy="299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76"/>
          <p:cNvSpPr txBox="1"/>
          <p:nvPr/>
        </p:nvSpPr>
        <p:spPr>
          <a:xfrm>
            <a:off x="0" y="0"/>
            <a:ext cx="2998787" cy="299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76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2997200" cy="29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76"/>
          <p:cNvSpPr txBox="1">
            <a:spLocks noGrp="1"/>
          </p:cNvSpPr>
          <p:nvPr>
            <p:ph type="title"/>
          </p:nvPr>
        </p:nvSpPr>
        <p:spPr>
          <a:xfrm>
            <a:off x="609600" y="273050"/>
            <a:ext cx="1097121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3" name="Google Shape;273;p76"/>
          <p:cNvSpPr txBox="1">
            <a:spLocks noGrp="1"/>
          </p:cNvSpPr>
          <p:nvPr>
            <p:ph type="body" idx="1"/>
          </p:nvPr>
        </p:nvSpPr>
        <p:spPr>
          <a:xfrm>
            <a:off x="609600" y="1604962"/>
            <a:ext cx="10971212" cy="452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325" rIns="0" bIns="0" anchor="t" anchorCtr="0">
            <a:noAutofit/>
          </a:bodyPr>
          <a:lstStyle>
            <a:lvl1pPr marL="457200" marR="0" lvl="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8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58"/>
          <p:cNvSpPr txBox="1"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58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58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58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17637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my.rotary.org/es/learning-reference/learn-topic/youth-protection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" name="Google Shape;327;p88"/>
          <p:cNvPicPr preferRelativeResize="0"/>
          <p:nvPr/>
        </p:nvPicPr>
        <p:blipFill rotWithShape="1">
          <a:blip r:embed="rId3">
            <a:alphaModFix/>
          </a:blip>
          <a:srcRect r="58033"/>
          <a:stretch/>
        </p:blipFill>
        <p:spPr>
          <a:xfrm>
            <a:off x="4151312" y="4811712"/>
            <a:ext cx="3954462" cy="1814512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88"/>
          <p:cNvSpPr txBox="1"/>
          <p:nvPr/>
        </p:nvSpPr>
        <p:spPr>
          <a:xfrm>
            <a:off x="0" y="1392237"/>
            <a:ext cx="12192000" cy="628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Open Sans"/>
              <a:buNone/>
            </a:pPr>
            <a:r>
              <a:rPr lang="en-US" sz="42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2024-2025</a:t>
            </a:r>
            <a:endParaRPr/>
          </a:p>
        </p:txBody>
      </p:sp>
      <p:sp>
        <p:nvSpPr>
          <p:cNvPr id="329" name="Google Shape;329;p88"/>
          <p:cNvSpPr txBox="1"/>
          <p:nvPr/>
        </p:nvSpPr>
        <p:spPr>
          <a:xfrm>
            <a:off x="0" y="3919537"/>
            <a:ext cx="12192000" cy="628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Open Sans"/>
              <a:buNone/>
            </a:pPr>
            <a:r>
              <a:rPr lang="en-US" sz="35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TARRAGONA</a:t>
            </a:r>
            <a:r>
              <a:rPr lang="en-US" sz="35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, 26</a:t>
            </a:r>
            <a:r>
              <a:rPr lang="en-US" sz="35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OCTUBRE</a:t>
            </a:r>
            <a:r>
              <a:rPr lang="en-US" sz="35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2024</a:t>
            </a:r>
            <a:endParaRPr dirty="0"/>
          </a:p>
        </p:txBody>
      </p:sp>
      <p:sp>
        <p:nvSpPr>
          <p:cNvPr id="330" name="Google Shape;330;p88"/>
          <p:cNvSpPr txBox="1"/>
          <p:nvPr/>
        </p:nvSpPr>
        <p:spPr>
          <a:xfrm>
            <a:off x="0" y="1965325"/>
            <a:ext cx="12192000" cy="1182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200"/>
              <a:buFont typeface="Open Sans"/>
              <a:buNone/>
            </a:pPr>
            <a:r>
              <a:rPr lang="en-US" sz="81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SEMINARIO </a:t>
            </a:r>
            <a:r>
              <a:rPr lang="en-US" sz="81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DISTRITAL</a:t>
            </a:r>
            <a:r>
              <a:rPr lang="en-US" sz="92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7600"/>
          </a:p>
        </p:txBody>
      </p:sp>
      <p:sp>
        <p:nvSpPr>
          <p:cNvPr id="331" name="Google Shape;331;p88"/>
          <p:cNvSpPr txBox="1"/>
          <p:nvPr/>
        </p:nvSpPr>
        <p:spPr>
          <a:xfrm>
            <a:off x="0" y="3051175"/>
            <a:ext cx="12192000" cy="788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Open Sans"/>
              <a:buNone/>
            </a:pPr>
            <a:r>
              <a:rPr lang="en-US" sz="60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JUVENTUD</a:t>
            </a:r>
            <a:endParaRPr dirty="0"/>
          </a:p>
        </p:txBody>
      </p:sp>
      <p:sp>
        <p:nvSpPr>
          <p:cNvPr id="332" name="Google Shape;332;p88"/>
          <p:cNvSpPr txBox="1"/>
          <p:nvPr/>
        </p:nvSpPr>
        <p:spPr>
          <a:xfrm>
            <a:off x="3721100" y="6037262"/>
            <a:ext cx="2790825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Open Sans"/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Distrito 2202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9"/>
          <p:cNvSpPr/>
          <p:nvPr/>
        </p:nvSpPr>
        <p:spPr>
          <a:xfrm>
            <a:off x="4729904" y="3691882"/>
            <a:ext cx="940793" cy="146850"/>
          </a:xfrm>
          <a:custGeom>
            <a:avLst/>
            <a:gdLst/>
            <a:ahLst/>
            <a:cxnLst/>
            <a:rect l="l" t="t" r="r" b="b"/>
            <a:pathLst>
              <a:path w="2619867" h="408940" extrusionOk="0">
                <a:moveTo>
                  <a:pt x="2414127" y="0"/>
                </a:moveTo>
                <a:cubicBezTo>
                  <a:pt x="2313797" y="0"/>
                  <a:pt x="2231247" y="72390"/>
                  <a:pt x="2212197" y="166370"/>
                </a:cubicBezTo>
                <a:lnTo>
                  <a:pt x="0" y="166370"/>
                </a:lnTo>
                <a:lnTo>
                  <a:pt x="0" y="242570"/>
                </a:lnTo>
                <a:lnTo>
                  <a:pt x="2213467" y="242570"/>
                </a:lnTo>
                <a:cubicBezTo>
                  <a:pt x="2231247" y="337820"/>
                  <a:pt x="2315067" y="408940"/>
                  <a:pt x="2415397" y="408940"/>
                </a:cubicBezTo>
                <a:cubicBezTo>
                  <a:pt x="2528427" y="408940"/>
                  <a:pt x="2619867" y="317500"/>
                  <a:pt x="2619867" y="204470"/>
                </a:cubicBezTo>
                <a:cubicBezTo>
                  <a:pt x="2619867" y="91440"/>
                  <a:pt x="2528427" y="0"/>
                  <a:pt x="2414127" y="0"/>
                </a:cubicBezTo>
                <a:close/>
              </a:path>
            </a:pathLst>
          </a:custGeom>
          <a:solidFill>
            <a:srgbClr val="FBFDF4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9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33" name="Google Shape;733;p9"/>
          <p:cNvSpPr/>
          <p:nvPr/>
        </p:nvSpPr>
        <p:spPr>
          <a:xfrm>
            <a:off x="0" y="-67616"/>
            <a:ext cx="5080000" cy="6993232"/>
          </a:xfrm>
          <a:prstGeom prst="rect">
            <a:avLst/>
          </a:prstGeom>
          <a:solidFill>
            <a:srgbClr val="FBFDF4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9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34" name="Google Shape;734;p9"/>
          <p:cNvSpPr txBox="1"/>
          <p:nvPr/>
        </p:nvSpPr>
        <p:spPr>
          <a:xfrm>
            <a:off x="451820" y="2276313"/>
            <a:ext cx="3850046" cy="2105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defTabSz="60963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0"/>
              <a:buFont typeface="Arial"/>
              <a:buNone/>
              <a:tabLst/>
              <a:defRPr/>
            </a:pPr>
            <a:r>
              <a:rPr lang="en-US" sz="5000" dirty="0">
                <a:solidFill>
                  <a:srgbClr val="004AAD"/>
                </a:solidFill>
              </a:rPr>
              <a:t>Camps</a:t>
            </a:r>
            <a:endParaRPr kumimoji="0" lang="en-US" sz="5000" b="0" i="0" u="none" strike="noStrike" kern="0" cap="none" spc="0" normalizeH="0" baseline="0" noProof="0" dirty="0">
              <a:ln>
                <a:noFill/>
              </a:ln>
              <a:solidFill>
                <a:srgbClr val="004AAD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defTabSz="60963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0"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4AA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Fernando Plaza</a:t>
            </a:r>
          </a:p>
          <a:p>
            <a:pPr marL="0" marR="0" lvl="0" indent="0" defTabSz="60963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0"/>
              <a:buFont typeface="Arial"/>
              <a:buNone/>
              <a:tabLst/>
              <a:defRPr/>
            </a:pPr>
            <a:r>
              <a:rPr lang="en-US" sz="2800" dirty="0">
                <a:solidFill>
                  <a:srgbClr val="004AAD"/>
                </a:solidFill>
              </a:rPr>
              <a:t>RC Barcelona- Diagonal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004AAD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35" name="Google Shape;735;p9"/>
          <p:cNvSpPr/>
          <p:nvPr/>
        </p:nvSpPr>
        <p:spPr>
          <a:xfrm>
            <a:off x="4693970" y="4774752"/>
            <a:ext cx="940793" cy="146850"/>
          </a:xfrm>
          <a:custGeom>
            <a:avLst/>
            <a:gdLst/>
            <a:ahLst/>
            <a:cxnLst/>
            <a:rect l="l" t="t" r="r" b="b"/>
            <a:pathLst>
              <a:path w="2619867" h="408940" extrusionOk="0">
                <a:moveTo>
                  <a:pt x="2414127" y="0"/>
                </a:moveTo>
                <a:cubicBezTo>
                  <a:pt x="2313797" y="0"/>
                  <a:pt x="2231247" y="72390"/>
                  <a:pt x="2212197" y="166370"/>
                </a:cubicBezTo>
                <a:lnTo>
                  <a:pt x="0" y="166370"/>
                </a:lnTo>
                <a:lnTo>
                  <a:pt x="0" y="242570"/>
                </a:lnTo>
                <a:lnTo>
                  <a:pt x="2213467" y="242570"/>
                </a:lnTo>
                <a:cubicBezTo>
                  <a:pt x="2231247" y="337820"/>
                  <a:pt x="2315067" y="408940"/>
                  <a:pt x="2415397" y="408940"/>
                </a:cubicBezTo>
                <a:cubicBezTo>
                  <a:pt x="2528427" y="408940"/>
                  <a:pt x="2619867" y="317500"/>
                  <a:pt x="2619867" y="204470"/>
                </a:cubicBezTo>
                <a:cubicBezTo>
                  <a:pt x="2619867" y="91440"/>
                  <a:pt x="2528427" y="0"/>
                  <a:pt x="2414127" y="0"/>
                </a:cubicBezTo>
                <a:close/>
              </a:path>
            </a:pathLst>
          </a:custGeom>
          <a:solidFill>
            <a:srgbClr val="FBFDF4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9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36" name="Google Shape;736;p9"/>
          <p:cNvSpPr/>
          <p:nvPr/>
        </p:nvSpPr>
        <p:spPr>
          <a:xfrm>
            <a:off x="4712651" y="819024"/>
            <a:ext cx="940793" cy="146850"/>
          </a:xfrm>
          <a:custGeom>
            <a:avLst/>
            <a:gdLst/>
            <a:ahLst/>
            <a:cxnLst/>
            <a:rect l="l" t="t" r="r" b="b"/>
            <a:pathLst>
              <a:path w="2619867" h="408940" extrusionOk="0">
                <a:moveTo>
                  <a:pt x="2414127" y="0"/>
                </a:moveTo>
                <a:cubicBezTo>
                  <a:pt x="2313797" y="0"/>
                  <a:pt x="2231247" y="72390"/>
                  <a:pt x="2212197" y="166370"/>
                </a:cubicBezTo>
                <a:lnTo>
                  <a:pt x="0" y="166370"/>
                </a:lnTo>
                <a:lnTo>
                  <a:pt x="0" y="242570"/>
                </a:lnTo>
                <a:lnTo>
                  <a:pt x="2213467" y="242570"/>
                </a:lnTo>
                <a:cubicBezTo>
                  <a:pt x="2231247" y="337820"/>
                  <a:pt x="2315067" y="408940"/>
                  <a:pt x="2415397" y="408940"/>
                </a:cubicBezTo>
                <a:cubicBezTo>
                  <a:pt x="2528427" y="408940"/>
                  <a:pt x="2619867" y="317500"/>
                  <a:pt x="2619867" y="204470"/>
                </a:cubicBezTo>
                <a:cubicBezTo>
                  <a:pt x="2619867" y="91440"/>
                  <a:pt x="2528427" y="0"/>
                  <a:pt x="2414127" y="0"/>
                </a:cubicBezTo>
                <a:close/>
              </a:path>
            </a:pathLst>
          </a:custGeom>
          <a:solidFill>
            <a:srgbClr val="FBFDF4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9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37" name="Google Shape;737;p9"/>
          <p:cNvSpPr/>
          <p:nvPr/>
        </p:nvSpPr>
        <p:spPr>
          <a:xfrm>
            <a:off x="4712651" y="2202888"/>
            <a:ext cx="940793" cy="146850"/>
          </a:xfrm>
          <a:custGeom>
            <a:avLst/>
            <a:gdLst/>
            <a:ahLst/>
            <a:cxnLst/>
            <a:rect l="l" t="t" r="r" b="b"/>
            <a:pathLst>
              <a:path w="2619867" h="408940" extrusionOk="0">
                <a:moveTo>
                  <a:pt x="2414127" y="0"/>
                </a:moveTo>
                <a:cubicBezTo>
                  <a:pt x="2313797" y="0"/>
                  <a:pt x="2231247" y="72390"/>
                  <a:pt x="2212197" y="166370"/>
                </a:cubicBezTo>
                <a:lnTo>
                  <a:pt x="0" y="166370"/>
                </a:lnTo>
                <a:lnTo>
                  <a:pt x="0" y="242570"/>
                </a:lnTo>
                <a:lnTo>
                  <a:pt x="2213467" y="242570"/>
                </a:lnTo>
                <a:cubicBezTo>
                  <a:pt x="2231247" y="337820"/>
                  <a:pt x="2315067" y="408940"/>
                  <a:pt x="2415397" y="408940"/>
                </a:cubicBezTo>
                <a:cubicBezTo>
                  <a:pt x="2528427" y="408940"/>
                  <a:pt x="2619867" y="317500"/>
                  <a:pt x="2619867" y="204470"/>
                </a:cubicBezTo>
                <a:cubicBezTo>
                  <a:pt x="2619867" y="91440"/>
                  <a:pt x="2528427" y="0"/>
                  <a:pt x="2414127" y="0"/>
                </a:cubicBezTo>
                <a:close/>
              </a:path>
            </a:pathLst>
          </a:custGeom>
          <a:solidFill>
            <a:srgbClr val="FBFDF4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9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38" name="Google Shape;738;p9"/>
          <p:cNvSpPr txBox="1"/>
          <p:nvPr/>
        </p:nvSpPr>
        <p:spPr>
          <a:xfrm>
            <a:off x="5417981" y="679964"/>
            <a:ext cx="6296321" cy="5324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 marR="0" lvl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4AAD"/>
              </a:buClr>
              <a:buSzPts val="4800"/>
              <a:tabLst/>
              <a:defRPr/>
            </a:pPr>
            <a:r>
              <a:rPr kumimoji="0" lang="es-ES" sz="3200" b="0" i="0" u="none" strike="noStrike" kern="0" cap="none" spc="0" normalizeH="0" baseline="0" noProof="0" dirty="0">
                <a:ln>
                  <a:noFill/>
                </a:ln>
                <a:solidFill>
                  <a:srgbClr val="074AA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  Programa</a:t>
            </a:r>
            <a:r>
              <a:rPr kumimoji="0" lang="es-ES" sz="2500" b="0" i="0" u="none" strike="noStrike" kern="0" cap="none" spc="0" normalizeH="0" baseline="0" noProof="0" dirty="0">
                <a:ln>
                  <a:noFill/>
                </a:ln>
                <a:solidFill>
                  <a:srgbClr val="074AA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perfecto para los amantes </a:t>
            </a:r>
            <a:br>
              <a:rPr kumimoji="0" lang="es-ES" sz="2500" b="0" i="0" u="none" strike="noStrike" kern="0" cap="none" spc="0" normalizeH="0" baseline="0" noProof="0" dirty="0">
                <a:ln>
                  <a:noFill/>
                </a:ln>
                <a:solidFill>
                  <a:srgbClr val="074AA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r>
              <a:rPr kumimoji="0" lang="es-ES" sz="2500" b="0" i="0" u="none" strike="noStrike" kern="0" cap="none" spc="0" normalizeH="0" baseline="0" noProof="0" dirty="0">
                <a:ln>
                  <a:noFill/>
                </a:ln>
                <a:solidFill>
                  <a:srgbClr val="074AA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   de la aventura.</a:t>
            </a:r>
            <a:br>
              <a:rPr kumimoji="0" lang="es-ES" sz="2500" b="0" i="0" u="none" strike="noStrike" kern="0" cap="none" spc="0" normalizeH="0" baseline="0" noProof="0" dirty="0">
                <a:ln>
                  <a:noFill/>
                </a:ln>
                <a:solidFill>
                  <a:srgbClr val="074AA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endParaRPr kumimoji="0" lang="es-ES" sz="2500" b="0" i="0" u="none" strike="noStrike" kern="0" cap="none" spc="0" normalizeH="0" baseline="0" noProof="0" dirty="0">
              <a:ln>
                <a:noFill/>
              </a:ln>
              <a:solidFill>
                <a:srgbClr val="074AAD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R="0" lvl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4AAD"/>
              </a:buClr>
              <a:buSzPts val="4800"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74AA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 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74AA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Temática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74AA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 </a:t>
            </a:r>
            <a:r>
              <a:rPr kumimoji="0" lang="en-US" sz="2500" b="0" i="0" u="none" strike="noStrike" kern="0" cap="none" spc="0" normalizeH="0" baseline="0" noProof="0" dirty="0" err="1">
                <a:ln>
                  <a:noFill/>
                </a:ln>
                <a:solidFill>
                  <a:srgbClr val="074AA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medioambiente</a:t>
            </a:r>
            <a:r>
              <a:rPr kumimoji="0" lang="en-US" sz="2500" b="0" i="0" u="none" strike="noStrike" kern="0" cap="none" spc="0" normalizeH="0" baseline="0" noProof="0" dirty="0">
                <a:ln>
                  <a:noFill/>
                </a:ln>
                <a:solidFill>
                  <a:srgbClr val="074AA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, </a:t>
            </a:r>
            <a:r>
              <a:rPr kumimoji="0" lang="en-US" sz="2500" b="0" i="0" u="none" strike="noStrike" kern="0" cap="none" spc="0" normalizeH="0" baseline="0" noProof="0" dirty="0" err="1">
                <a:ln>
                  <a:noFill/>
                </a:ln>
                <a:solidFill>
                  <a:srgbClr val="074AA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equitación</a:t>
            </a:r>
            <a:r>
              <a:rPr kumimoji="0" lang="en-US" sz="2500" b="0" i="0" u="none" strike="noStrike" kern="0" cap="none" spc="0" normalizeH="0" baseline="0" noProof="0" dirty="0">
                <a:ln>
                  <a:noFill/>
                </a:ln>
                <a:solidFill>
                  <a:srgbClr val="074AA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, </a:t>
            </a:r>
            <a:br>
              <a:rPr kumimoji="0" lang="en-US" sz="2500" b="0" i="0" u="none" strike="noStrike" kern="0" cap="none" spc="0" normalizeH="0" baseline="0" noProof="0" dirty="0">
                <a:ln>
                  <a:noFill/>
                </a:ln>
                <a:solidFill>
                  <a:srgbClr val="074AA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r>
              <a:rPr kumimoji="0" lang="en-US" sz="2500" b="0" i="0" u="none" strike="noStrike" kern="0" cap="none" spc="0" normalizeH="0" baseline="0" noProof="0" dirty="0">
                <a:ln>
                  <a:noFill/>
                </a:ln>
                <a:solidFill>
                  <a:srgbClr val="074AA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   </a:t>
            </a:r>
            <a:r>
              <a:rPr kumimoji="0" lang="en-US" sz="2500" b="0" i="0" u="none" strike="noStrike" kern="0" cap="none" spc="0" normalizeH="0" baseline="0" noProof="0" dirty="0" err="1">
                <a:ln>
                  <a:noFill/>
                </a:ln>
                <a:solidFill>
                  <a:srgbClr val="074AA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arqueología</a:t>
            </a:r>
            <a:r>
              <a:rPr kumimoji="0" lang="en-US" sz="2500" b="0" i="0" u="none" strike="noStrike" kern="0" cap="none" spc="0" normalizeH="0" baseline="0" noProof="0" dirty="0">
                <a:ln>
                  <a:noFill/>
                </a:ln>
                <a:solidFill>
                  <a:srgbClr val="074AA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, </a:t>
            </a:r>
            <a:r>
              <a:rPr kumimoji="0" lang="en-US" sz="2500" b="0" i="0" u="none" strike="noStrike" kern="0" cap="none" spc="0" normalizeH="0" baseline="0" noProof="0" dirty="0" err="1">
                <a:ln>
                  <a:noFill/>
                </a:ln>
                <a:solidFill>
                  <a:srgbClr val="074AA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música</a:t>
            </a:r>
            <a:r>
              <a:rPr kumimoji="0" lang="en-US" sz="2500" b="0" i="0" u="none" strike="noStrike" kern="0" cap="none" spc="0" normalizeH="0" baseline="0" noProof="0" dirty="0">
                <a:ln>
                  <a:noFill/>
                </a:ln>
                <a:solidFill>
                  <a:srgbClr val="074AA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, vela, </a:t>
            </a:r>
            <a:r>
              <a:rPr kumimoji="0" lang="en-US" sz="2500" b="0" i="0" u="none" strike="noStrike" kern="0" cap="none" spc="0" normalizeH="0" baseline="0" noProof="0" dirty="0" err="1">
                <a:ln>
                  <a:noFill/>
                </a:ln>
                <a:solidFill>
                  <a:srgbClr val="074AA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tenis</a:t>
            </a:r>
            <a:r>
              <a:rPr kumimoji="0" lang="en-US" sz="2500" b="0" i="0" u="none" strike="noStrike" kern="0" cap="none" spc="0" normalizeH="0" baseline="0" noProof="0" dirty="0">
                <a:ln>
                  <a:noFill/>
                </a:ln>
                <a:solidFill>
                  <a:srgbClr val="074AA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, </a:t>
            </a:r>
            <a:r>
              <a:rPr kumimoji="0" lang="en-US" sz="2500" b="0" i="0" u="none" strike="noStrike" kern="0" cap="none" spc="0" normalizeH="0" baseline="0" noProof="0" dirty="0" err="1">
                <a:ln>
                  <a:noFill/>
                </a:ln>
                <a:solidFill>
                  <a:srgbClr val="074AA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esquí</a:t>
            </a:r>
            <a:r>
              <a:rPr kumimoji="0" lang="en-US" sz="2500" b="0" i="0" u="none" strike="noStrike" kern="0" cap="none" spc="0" normalizeH="0" baseline="0" noProof="0" dirty="0">
                <a:ln>
                  <a:noFill/>
                </a:ln>
                <a:solidFill>
                  <a:srgbClr val="074AA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, </a:t>
            </a:r>
            <a:br>
              <a:rPr kumimoji="0" lang="en-US" sz="2500" b="0" i="0" u="none" strike="noStrike" kern="0" cap="none" spc="0" normalizeH="0" baseline="0" noProof="0" dirty="0">
                <a:ln>
                  <a:noFill/>
                </a:ln>
                <a:solidFill>
                  <a:srgbClr val="074AA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r>
              <a:rPr kumimoji="0" lang="en-US" sz="2500" b="0" i="0" u="none" strike="noStrike" kern="0" cap="none" spc="0" normalizeH="0" baseline="0" noProof="0" dirty="0">
                <a:ln>
                  <a:noFill/>
                </a:ln>
                <a:solidFill>
                  <a:srgbClr val="074AA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   </a:t>
            </a:r>
            <a:r>
              <a:rPr kumimoji="0" lang="en-US" sz="2500" b="0" i="0" u="none" strike="noStrike" kern="0" cap="none" spc="0" normalizeH="0" baseline="0" noProof="0" dirty="0" err="1">
                <a:ln>
                  <a:noFill/>
                </a:ln>
                <a:solidFill>
                  <a:srgbClr val="074AA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otros</a:t>
            </a:r>
            <a:r>
              <a:rPr kumimoji="0" lang="en-US" sz="2500" b="0" i="0" u="none" strike="noStrike" kern="0" cap="none" spc="0" normalizeH="0" baseline="0" noProof="0" dirty="0">
                <a:ln>
                  <a:noFill/>
                </a:ln>
                <a:solidFill>
                  <a:srgbClr val="074AA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500" b="0" i="0" u="none" strike="noStrike" kern="0" cap="none" spc="0" normalizeH="0" baseline="0" noProof="0" dirty="0" err="1">
                <a:ln>
                  <a:noFill/>
                </a:ln>
                <a:solidFill>
                  <a:srgbClr val="074AA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deportes</a:t>
            </a:r>
            <a:r>
              <a:rPr kumimoji="0" lang="en-US" sz="2500" b="0" i="0" u="none" strike="noStrike" kern="0" cap="none" spc="0" normalizeH="0" baseline="0" noProof="0" dirty="0">
                <a:ln>
                  <a:noFill/>
                </a:ln>
                <a:solidFill>
                  <a:srgbClr val="074AA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.</a:t>
            </a:r>
          </a:p>
          <a:p>
            <a:pPr marL="304815" marR="0" lvl="0" indent="-304815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4AAD"/>
              </a:buClr>
              <a:buSzPts val="4800"/>
              <a:buFont typeface="Arial"/>
              <a:buChar char="•"/>
              <a:tabLst/>
              <a:defRPr/>
            </a:pPr>
            <a:endParaRPr kumimoji="0" sz="25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R="0" lvl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4AAD"/>
              </a:buClr>
              <a:buSzPts val="4800"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74AA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 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74AA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Edad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74AA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 </a:t>
            </a:r>
            <a:r>
              <a:rPr kumimoji="0" lang="en-US" sz="2500" b="0" i="0" u="none" strike="noStrike" kern="0" cap="none" spc="0" normalizeH="0" baseline="0" noProof="0" dirty="0">
                <a:ln>
                  <a:noFill/>
                </a:ln>
                <a:solidFill>
                  <a:srgbClr val="074AA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14 a 25 </a:t>
            </a:r>
            <a:r>
              <a:rPr kumimoji="0" lang="en-US" sz="2500" b="0" i="0" u="none" strike="noStrike" kern="0" cap="none" spc="0" normalizeH="0" baseline="0" noProof="0" dirty="0" err="1">
                <a:ln>
                  <a:noFill/>
                </a:ln>
                <a:solidFill>
                  <a:srgbClr val="074AA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años</a:t>
            </a:r>
            <a:endParaRPr kumimoji="0" lang="en-US" sz="2500" b="0" i="0" u="none" strike="noStrike" kern="0" cap="none" spc="0" normalizeH="0" baseline="0" noProof="0" dirty="0">
              <a:ln>
                <a:noFill/>
              </a:ln>
              <a:solidFill>
                <a:srgbClr val="074AAD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304815" marR="0" lvl="0" indent="-101605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tabLst/>
              <a:defRPr/>
            </a:pPr>
            <a:endParaRPr kumimoji="0" lang="es-ES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R="0" lvl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4AAD"/>
              </a:buClr>
              <a:buSzPts val="4800"/>
              <a:tabLst/>
              <a:defRPr/>
            </a:pPr>
            <a:r>
              <a:rPr kumimoji="0" lang="es-ES" sz="3200" b="0" i="0" u="none" strike="noStrike" kern="0" cap="none" spc="0" normalizeH="0" baseline="0" noProof="0" dirty="0">
                <a:ln>
                  <a:noFill/>
                </a:ln>
                <a:solidFill>
                  <a:srgbClr val="074AA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  Precio: 350 € </a:t>
            </a:r>
            <a:br>
              <a:rPr kumimoji="0" lang="es-ES" sz="3200" b="0" i="0" u="none" strike="noStrike" kern="0" cap="none" spc="0" normalizeH="0" baseline="0" noProof="0" dirty="0">
                <a:ln>
                  <a:noFill/>
                </a:ln>
                <a:solidFill>
                  <a:srgbClr val="074AA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r>
              <a:rPr kumimoji="0" lang="es-ES" sz="3200" b="0" i="0" u="none" strike="noStrike" kern="0" cap="none" spc="0" normalizeH="0" baseline="0" noProof="0" dirty="0">
                <a:ln>
                  <a:noFill/>
                </a:ln>
                <a:solidFill>
                  <a:srgbClr val="074AA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  + </a:t>
            </a:r>
            <a:r>
              <a:rPr kumimoji="0" lang="es-ES" sz="2500" b="0" i="0" u="none" strike="noStrike" kern="0" cap="none" spc="0" normalizeH="0" baseline="0" noProof="0" dirty="0">
                <a:ln>
                  <a:noFill/>
                </a:ln>
                <a:solidFill>
                  <a:srgbClr val="074AA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desplazamiento y visado, seguro </a:t>
            </a:r>
            <a:br>
              <a:rPr kumimoji="0" lang="es-ES" sz="2500" b="0" i="0" u="none" strike="noStrike" kern="0" cap="none" spc="0" normalizeH="0" baseline="0" noProof="0" dirty="0">
                <a:ln>
                  <a:noFill/>
                </a:ln>
                <a:solidFill>
                  <a:srgbClr val="074AA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r>
              <a:rPr kumimoji="0" lang="es-ES" sz="2500" b="0" i="0" u="none" strike="noStrike" kern="0" cap="none" spc="0" normalizeH="0" baseline="0" noProof="0" dirty="0">
                <a:ln>
                  <a:noFill/>
                </a:ln>
                <a:solidFill>
                  <a:srgbClr val="074AA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       y coste específico del camp.</a:t>
            </a:r>
            <a:endParaRPr kumimoji="0" lang="es-ES" sz="2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739" name="Google Shape;739;p9" descr="Distrito 2201"/>
          <p:cNvPicPr preferRelativeResize="0"/>
          <p:nvPr/>
        </p:nvPicPr>
        <p:blipFill rotWithShape="1">
          <a:blip r:embed="rId3">
            <a:alphaModFix/>
          </a:blip>
          <a:srcRect r="45068"/>
          <a:stretch/>
        </p:blipFill>
        <p:spPr>
          <a:xfrm>
            <a:off x="5324" y="6051732"/>
            <a:ext cx="1620277" cy="877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740" name="Google Shape;740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11651" y="6251746"/>
            <a:ext cx="851159" cy="5300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69009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9"/>
          <p:cNvSpPr/>
          <p:nvPr/>
        </p:nvSpPr>
        <p:spPr>
          <a:xfrm>
            <a:off x="4770623" y="4174771"/>
            <a:ext cx="940793" cy="146850"/>
          </a:xfrm>
          <a:custGeom>
            <a:avLst/>
            <a:gdLst/>
            <a:ahLst/>
            <a:cxnLst/>
            <a:rect l="l" t="t" r="r" b="b"/>
            <a:pathLst>
              <a:path w="2619867" h="408940" extrusionOk="0">
                <a:moveTo>
                  <a:pt x="2414127" y="0"/>
                </a:moveTo>
                <a:cubicBezTo>
                  <a:pt x="2313797" y="0"/>
                  <a:pt x="2231247" y="72390"/>
                  <a:pt x="2212197" y="166370"/>
                </a:cubicBezTo>
                <a:lnTo>
                  <a:pt x="0" y="166370"/>
                </a:lnTo>
                <a:lnTo>
                  <a:pt x="0" y="242570"/>
                </a:lnTo>
                <a:lnTo>
                  <a:pt x="2213467" y="242570"/>
                </a:lnTo>
                <a:cubicBezTo>
                  <a:pt x="2231247" y="337820"/>
                  <a:pt x="2315067" y="408940"/>
                  <a:pt x="2415397" y="408940"/>
                </a:cubicBezTo>
                <a:cubicBezTo>
                  <a:pt x="2528427" y="408940"/>
                  <a:pt x="2619867" y="317500"/>
                  <a:pt x="2619867" y="204470"/>
                </a:cubicBezTo>
                <a:cubicBezTo>
                  <a:pt x="2619867" y="91440"/>
                  <a:pt x="2528427" y="0"/>
                  <a:pt x="2414127" y="0"/>
                </a:cubicBezTo>
                <a:close/>
              </a:path>
            </a:pathLst>
          </a:custGeom>
          <a:solidFill>
            <a:srgbClr val="FBFDF4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9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33" name="Google Shape;733;p9"/>
          <p:cNvSpPr/>
          <p:nvPr/>
        </p:nvSpPr>
        <p:spPr>
          <a:xfrm>
            <a:off x="0" y="-67616"/>
            <a:ext cx="5080000" cy="6993232"/>
          </a:xfrm>
          <a:prstGeom prst="rect">
            <a:avLst/>
          </a:prstGeom>
          <a:solidFill>
            <a:srgbClr val="FBFDF4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9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34" name="Google Shape;734;p9"/>
          <p:cNvSpPr txBox="1"/>
          <p:nvPr/>
        </p:nvSpPr>
        <p:spPr>
          <a:xfrm>
            <a:off x="451819" y="2276313"/>
            <a:ext cx="4176363" cy="2105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defTabSz="60963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0"/>
              <a:buFont typeface="Arial"/>
              <a:buNone/>
              <a:tabLst/>
              <a:defRPr/>
            </a:pPr>
            <a:r>
              <a:rPr kumimoji="0" lang="en-US" sz="5000" b="0" i="0" u="none" strike="noStrike" kern="0" cap="none" spc="0" normalizeH="0" baseline="0" noProof="0" dirty="0" err="1">
                <a:ln>
                  <a:noFill/>
                </a:ln>
                <a:solidFill>
                  <a:srgbClr val="004AA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Rylas</a:t>
            </a:r>
            <a:endParaRPr kumimoji="0" lang="en-US" sz="5000" b="0" i="0" u="none" strike="noStrike" kern="0" cap="none" spc="0" normalizeH="0" baseline="0" noProof="0" dirty="0">
              <a:ln>
                <a:noFill/>
              </a:ln>
              <a:solidFill>
                <a:srgbClr val="004AAD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defTabSz="60963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0"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4AA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Oskar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4AA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Irmler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4AAD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defTabSz="60963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0"/>
              <a:buFont typeface="Arial"/>
              <a:buNone/>
              <a:tabLst/>
              <a:defRPr/>
            </a:pPr>
            <a:r>
              <a:rPr lang="en-US" sz="2800" dirty="0">
                <a:solidFill>
                  <a:srgbClr val="004AAD"/>
                </a:solidFill>
              </a:rPr>
              <a:t>RC Barcelona 92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004AAD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36" name="Google Shape;736;p9"/>
          <p:cNvSpPr/>
          <p:nvPr/>
        </p:nvSpPr>
        <p:spPr>
          <a:xfrm>
            <a:off x="4770623" y="1752578"/>
            <a:ext cx="940793" cy="146850"/>
          </a:xfrm>
          <a:custGeom>
            <a:avLst/>
            <a:gdLst/>
            <a:ahLst/>
            <a:cxnLst/>
            <a:rect l="l" t="t" r="r" b="b"/>
            <a:pathLst>
              <a:path w="2619867" h="408940" extrusionOk="0">
                <a:moveTo>
                  <a:pt x="2414127" y="0"/>
                </a:moveTo>
                <a:cubicBezTo>
                  <a:pt x="2313797" y="0"/>
                  <a:pt x="2231247" y="72390"/>
                  <a:pt x="2212197" y="166370"/>
                </a:cubicBezTo>
                <a:lnTo>
                  <a:pt x="0" y="166370"/>
                </a:lnTo>
                <a:lnTo>
                  <a:pt x="0" y="242570"/>
                </a:lnTo>
                <a:lnTo>
                  <a:pt x="2213467" y="242570"/>
                </a:lnTo>
                <a:cubicBezTo>
                  <a:pt x="2231247" y="337820"/>
                  <a:pt x="2315067" y="408940"/>
                  <a:pt x="2415397" y="408940"/>
                </a:cubicBezTo>
                <a:cubicBezTo>
                  <a:pt x="2528427" y="408940"/>
                  <a:pt x="2619867" y="317500"/>
                  <a:pt x="2619867" y="204470"/>
                </a:cubicBezTo>
                <a:cubicBezTo>
                  <a:pt x="2619867" y="91440"/>
                  <a:pt x="2528427" y="0"/>
                  <a:pt x="2414127" y="0"/>
                </a:cubicBezTo>
                <a:close/>
              </a:path>
            </a:pathLst>
          </a:custGeom>
          <a:solidFill>
            <a:srgbClr val="FBFDF4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9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37" name="Google Shape;737;p9"/>
          <p:cNvSpPr/>
          <p:nvPr/>
        </p:nvSpPr>
        <p:spPr>
          <a:xfrm>
            <a:off x="4770623" y="3255484"/>
            <a:ext cx="940793" cy="146850"/>
          </a:xfrm>
          <a:custGeom>
            <a:avLst/>
            <a:gdLst/>
            <a:ahLst/>
            <a:cxnLst/>
            <a:rect l="l" t="t" r="r" b="b"/>
            <a:pathLst>
              <a:path w="2619867" h="408940" extrusionOk="0">
                <a:moveTo>
                  <a:pt x="2414127" y="0"/>
                </a:moveTo>
                <a:cubicBezTo>
                  <a:pt x="2313797" y="0"/>
                  <a:pt x="2231247" y="72390"/>
                  <a:pt x="2212197" y="166370"/>
                </a:cubicBezTo>
                <a:lnTo>
                  <a:pt x="0" y="166370"/>
                </a:lnTo>
                <a:lnTo>
                  <a:pt x="0" y="242570"/>
                </a:lnTo>
                <a:lnTo>
                  <a:pt x="2213467" y="242570"/>
                </a:lnTo>
                <a:cubicBezTo>
                  <a:pt x="2231247" y="337820"/>
                  <a:pt x="2315067" y="408940"/>
                  <a:pt x="2415397" y="408940"/>
                </a:cubicBezTo>
                <a:cubicBezTo>
                  <a:pt x="2528427" y="408940"/>
                  <a:pt x="2619867" y="317500"/>
                  <a:pt x="2619867" y="204470"/>
                </a:cubicBezTo>
                <a:cubicBezTo>
                  <a:pt x="2619867" y="91440"/>
                  <a:pt x="2528427" y="0"/>
                  <a:pt x="2414127" y="0"/>
                </a:cubicBezTo>
                <a:close/>
              </a:path>
            </a:pathLst>
          </a:custGeom>
          <a:solidFill>
            <a:srgbClr val="FBFDF4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9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38" name="Google Shape;738;p9"/>
          <p:cNvSpPr txBox="1"/>
          <p:nvPr/>
        </p:nvSpPr>
        <p:spPr>
          <a:xfrm>
            <a:off x="5670697" y="1506448"/>
            <a:ext cx="6096000" cy="3508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 marR="0" lvl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4AAD"/>
              </a:buClr>
              <a:buSzPts val="4800"/>
              <a:tabLst/>
              <a:defRPr/>
            </a:pPr>
            <a:r>
              <a:rPr kumimoji="0" lang="es-ES" sz="3200" b="0" i="0" u="none" strike="noStrike" kern="0" cap="none" spc="0" normalizeH="0" baseline="0" noProof="0" dirty="0">
                <a:ln>
                  <a:noFill/>
                </a:ln>
                <a:solidFill>
                  <a:srgbClr val="074AA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 Seminarios de Rotary </a:t>
            </a:r>
            <a:br>
              <a:rPr kumimoji="0" lang="es-ES" sz="3200" b="0" i="0" u="none" strike="noStrike" kern="0" cap="none" spc="0" normalizeH="0" baseline="0" noProof="0" dirty="0">
                <a:ln>
                  <a:noFill/>
                </a:ln>
                <a:solidFill>
                  <a:srgbClr val="074AA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r>
              <a:rPr kumimoji="0" lang="es-ES" sz="3200" b="0" i="0" u="none" strike="noStrike" kern="0" cap="none" spc="0" normalizeH="0" baseline="0" noProof="0" dirty="0">
                <a:ln>
                  <a:noFill/>
                </a:ln>
                <a:solidFill>
                  <a:srgbClr val="074AA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 para Líderes Jóvenes</a:t>
            </a:r>
          </a:p>
          <a:p>
            <a:pPr marR="0" lvl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4AAD"/>
              </a:buClr>
              <a:buSzPts val="4800"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74AAD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R="0" lvl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4AAD"/>
              </a:buClr>
              <a:buSzPts val="4800"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74AA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74AA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Edad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74AA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4AA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14 a 30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4AA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años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004AAD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304815" marR="0" lvl="0" indent="-101605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tabLst/>
              <a:defRPr/>
            </a:pP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R="0" lvl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4AAD"/>
              </a:buClr>
              <a:buSzPts val="4800"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74AA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74AA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Duración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74AA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4AA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3 a 10 días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004AAD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304815" marR="0" lvl="0" indent="-101605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tabLst/>
              <a:defRPr/>
            </a:pP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739" name="Google Shape;739;p9" descr="Distrito 2201"/>
          <p:cNvPicPr preferRelativeResize="0"/>
          <p:nvPr/>
        </p:nvPicPr>
        <p:blipFill rotWithShape="1">
          <a:blip r:embed="rId3">
            <a:alphaModFix/>
          </a:blip>
          <a:srcRect r="45068"/>
          <a:stretch/>
        </p:blipFill>
        <p:spPr>
          <a:xfrm>
            <a:off x="5324" y="6051732"/>
            <a:ext cx="1620277" cy="877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740" name="Google Shape;740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11651" y="6251746"/>
            <a:ext cx="851159" cy="5300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14940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3"/>
          <p:cNvSpPr/>
          <p:nvPr/>
        </p:nvSpPr>
        <p:spPr>
          <a:xfrm>
            <a:off x="5324" y="-25400"/>
            <a:ext cx="4351016" cy="6915959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60950" tIns="30467" rIns="60950" bIns="30467" anchor="t" anchorCtr="0">
            <a:noAutofit/>
          </a:bodyPr>
          <a:lstStyle/>
          <a:p>
            <a:pPr defTabSz="609630">
              <a:buSzPts val="1800"/>
            </a:pP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13"/>
          <p:cNvSpPr txBox="1"/>
          <p:nvPr/>
        </p:nvSpPr>
        <p:spPr>
          <a:xfrm>
            <a:off x="320947" y="1439468"/>
            <a:ext cx="3632566" cy="2401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 defTabSz="609630">
              <a:buSzPts val="6500"/>
            </a:pPr>
            <a:r>
              <a:rPr lang="en-US" sz="4334" dirty="0" err="1">
                <a:solidFill>
                  <a:srgbClr val="004AAD"/>
                </a:solidFill>
              </a:rPr>
              <a:t>Delegado</a:t>
            </a:r>
            <a:r>
              <a:rPr lang="en-US" sz="4334" dirty="0">
                <a:solidFill>
                  <a:srgbClr val="004AAD"/>
                </a:solidFill>
              </a:rPr>
              <a:t> de </a:t>
            </a:r>
            <a:r>
              <a:rPr lang="en-US" sz="4334" dirty="0" err="1">
                <a:solidFill>
                  <a:srgbClr val="004AAD"/>
                </a:solidFill>
              </a:rPr>
              <a:t>juventud</a:t>
            </a:r>
            <a:r>
              <a:rPr lang="en-US" sz="4334" dirty="0">
                <a:solidFill>
                  <a:srgbClr val="004AAD"/>
                </a:solidFill>
              </a:rPr>
              <a:t> o YEO</a:t>
            </a:r>
            <a:br>
              <a:rPr lang="en-US" sz="4334" dirty="0">
                <a:solidFill>
                  <a:srgbClr val="004AAD"/>
                </a:solidFill>
              </a:rPr>
            </a:br>
            <a:r>
              <a:rPr lang="en-US" sz="2600" dirty="0">
                <a:solidFill>
                  <a:srgbClr val="004AAD"/>
                </a:solidFill>
              </a:rPr>
              <a:t>Youth Exchange Officer</a:t>
            </a:r>
            <a:endParaRPr sz="2600" dirty="0"/>
          </a:p>
        </p:txBody>
      </p:sp>
      <p:sp>
        <p:nvSpPr>
          <p:cNvPr id="246" name="Google Shape;246;p13"/>
          <p:cNvSpPr txBox="1"/>
          <p:nvPr/>
        </p:nvSpPr>
        <p:spPr>
          <a:xfrm>
            <a:off x="8550924" y="3124201"/>
            <a:ext cx="123154" cy="246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 defTabSz="609630">
              <a:buSzPts val="1800"/>
            </a:pP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13"/>
          <p:cNvSpPr txBox="1"/>
          <p:nvPr/>
        </p:nvSpPr>
        <p:spPr>
          <a:xfrm>
            <a:off x="4767351" y="681300"/>
            <a:ext cx="7424649" cy="457507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 defTabSz="609630">
              <a:lnSpc>
                <a:spcPct val="150000"/>
              </a:lnSpc>
              <a:buSzPts val="3500"/>
            </a:pPr>
            <a:r>
              <a:rPr lang="en-US" sz="2333" dirty="0">
                <a:solidFill>
                  <a:srgbClr val="074AAD"/>
                </a:solidFill>
              </a:rPr>
              <a:t>- Es </a:t>
            </a:r>
            <a:r>
              <a:rPr lang="en-US" sz="2333" dirty="0" err="1">
                <a:solidFill>
                  <a:srgbClr val="074AAD"/>
                </a:solidFill>
              </a:rPr>
              <a:t>una</a:t>
            </a:r>
            <a:r>
              <a:rPr lang="en-US" sz="2333" dirty="0">
                <a:solidFill>
                  <a:srgbClr val="074AAD"/>
                </a:solidFill>
              </a:rPr>
              <a:t> </a:t>
            </a:r>
            <a:r>
              <a:rPr lang="en-US" sz="2333" dirty="0" err="1">
                <a:solidFill>
                  <a:srgbClr val="074AAD"/>
                </a:solidFill>
              </a:rPr>
              <a:t>pieza</a:t>
            </a:r>
            <a:r>
              <a:rPr lang="en-US" sz="2333" dirty="0">
                <a:solidFill>
                  <a:srgbClr val="074AAD"/>
                </a:solidFill>
              </a:rPr>
              <a:t> clave para </a:t>
            </a:r>
            <a:r>
              <a:rPr lang="en-US" sz="2333" dirty="0" err="1">
                <a:solidFill>
                  <a:srgbClr val="074AAD"/>
                </a:solidFill>
              </a:rPr>
              <a:t>el</a:t>
            </a:r>
            <a:r>
              <a:rPr lang="en-US" sz="2333" dirty="0">
                <a:solidFill>
                  <a:srgbClr val="074AAD"/>
                </a:solidFill>
              </a:rPr>
              <a:t> </a:t>
            </a:r>
            <a:r>
              <a:rPr lang="en-US" sz="2333" dirty="0" err="1">
                <a:solidFill>
                  <a:srgbClr val="074AAD"/>
                </a:solidFill>
              </a:rPr>
              <a:t>funcionamiento</a:t>
            </a:r>
            <a:r>
              <a:rPr lang="en-US" sz="2333" dirty="0">
                <a:solidFill>
                  <a:srgbClr val="074AAD"/>
                </a:solidFill>
              </a:rPr>
              <a:t> de </a:t>
            </a:r>
            <a:r>
              <a:rPr lang="en-US" sz="2333" dirty="0" err="1">
                <a:solidFill>
                  <a:srgbClr val="074AAD"/>
                </a:solidFill>
              </a:rPr>
              <a:t>los</a:t>
            </a:r>
            <a:br>
              <a:rPr lang="en-US" sz="2333" dirty="0">
                <a:solidFill>
                  <a:srgbClr val="074AAD"/>
                </a:solidFill>
              </a:rPr>
            </a:br>
            <a:r>
              <a:rPr lang="en-US" sz="2333" dirty="0">
                <a:solidFill>
                  <a:srgbClr val="074AAD"/>
                </a:solidFill>
              </a:rPr>
              <a:t>  </a:t>
            </a:r>
            <a:r>
              <a:rPr lang="en-US" sz="2333" dirty="0" err="1">
                <a:solidFill>
                  <a:srgbClr val="074AAD"/>
                </a:solidFill>
              </a:rPr>
              <a:t>Programas</a:t>
            </a:r>
            <a:r>
              <a:rPr lang="en-US" sz="2333" dirty="0">
                <a:solidFill>
                  <a:srgbClr val="074AAD"/>
                </a:solidFill>
              </a:rPr>
              <a:t> de </a:t>
            </a:r>
            <a:r>
              <a:rPr lang="en-US" sz="2333" dirty="0" err="1">
                <a:solidFill>
                  <a:srgbClr val="074AAD"/>
                </a:solidFill>
              </a:rPr>
              <a:t>juventud</a:t>
            </a:r>
            <a:r>
              <a:rPr lang="en-US" sz="2333" dirty="0">
                <a:solidFill>
                  <a:srgbClr val="074AAD"/>
                </a:solidFill>
              </a:rPr>
              <a:t>.</a:t>
            </a:r>
            <a:endParaRPr sz="2333" dirty="0">
              <a:solidFill>
                <a:srgbClr val="074AAD"/>
              </a:solidFill>
            </a:endParaRPr>
          </a:p>
          <a:p>
            <a:pPr defTabSz="609630">
              <a:lnSpc>
                <a:spcPct val="150000"/>
              </a:lnSpc>
              <a:spcBef>
                <a:spcPts val="400"/>
              </a:spcBef>
              <a:buSzPts val="3500"/>
            </a:pPr>
            <a:r>
              <a:rPr lang="en-US" sz="2333" dirty="0">
                <a:solidFill>
                  <a:srgbClr val="074AAD"/>
                </a:solidFill>
              </a:rPr>
              <a:t>- Es </a:t>
            </a:r>
            <a:r>
              <a:rPr lang="en-US" sz="2333" dirty="0" err="1">
                <a:solidFill>
                  <a:srgbClr val="074AAD"/>
                </a:solidFill>
              </a:rPr>
              <a:t>importante</a:t>
            </a:r>
            <a:r>
              <a:rPr lang="en-US" sz="2333" dirty="0">
                <a:solidFill>
                  <a:srgbClr val="074AAD"/>
                </a:solidFill>
              </a:rPr>
              <a:t> </a:t>
            </a:r>
            <a:r>
              <a:rPr lang="en-US" sz="2333" dirty="0" err="1">
                <a:solidFill>
                  <a:srgbClr val="074AAD"/>
                </a:solidFill>
              </a:rPr>
              <a:t>comprender</a:t>
            </a:r>
            <a:r>
              <a:rPr lang="en-US" sz="2333" dirty="0">
                <a:solidFill>
                  <a:srgbClr val="074AAD"/>
                </a:solidFill>
              </a:rPr>
              <a:t> sus </a:t>
            </a:r>
            <a:r>
              <a:rPr lang="en-US" sz="2333" dirty="0" err="1">
                <a:solidFill>
                  <a:srgbClr val="074AAD"/>
                </a:solidFill>
              </a:rPr>
              <a:t>responsabilidades</a:t>
            </a:r>
            <a:r>
              <a:rPr lang="en-US" sz="2333" dirty="0">
                <a:solidFill>
                  <a:srgbClr val="074AAD"/>
                </a:solidFill>
              </a:rPr>
              <a:t> </a:t>
            </a:r>
            <a:br>
              <a:rPr lang="en-US" sz="2333" dirty="0">
                <a:solidFill>
                  <a:srgbClr val="074AAD"/>
                </a:solidFill>
              </a:rPr>
            </a:br>
            <a:r>
              <a:rPr lang="en-US" sz="2333" dirty="0">
                <a:solidFill>
                  <a:srgbClr val="074AAD"/>
                </a:solidFill>
              </a:rPr>
              <a:t>  y </a:t>
            </a:r>
            <a:r>
              <a:rPr lang="en-US" sz="2333" dirty="0" err="1">
                <a:solidFill>
                  <a:srgbClr val="074AAD"/>
                </a:solidFill>
              </a:rPr>
              <a:t>contar</a:t>
            </a:r>
            <a:r>
              <a:rPr lang="en-US" sz="2333" dirty="0">
                <a:solidFill>
                  <a:srgbClr val="074AAD"/>
                </a:solidFill>
              </a:rPr>
              <a:t> con </a:t>
            </a:r>
            <a:r>
              <a:rPr lang="en-US" sz="2333" dirty="0" err="1">
                <a:solidFill>
                  <a:srgbClr val="074AAD"/>
                </a:solidFill>
              </a:rPr>
              <a:t>tiempo</a:t>
            </a:r>
            <a:r>
              <a:rPr lang="en-US" sz="2333" dirty="0">
                <a:solidFill>
                  <a:srgbClr val="074AAD"/>
                </a:solidFill>
              </a:rPr>
              <a:t> para </a:t>
            </a:r>
            <a:r>
              <a:rPr lang="en-US" sz="2333" dirty="0" err="1">
                <a:solidFill>
                  <a:srgbClr val="074AAD"/>
                </a:solidFill>
              </a:rPr>
              <a:t>ellas</a:t>
            </a:r>
            <a:r>
              <a:rPr lang="en-US" sz="2333" dirty="0">
                <a:solidFill>
                  <a:srgbClr val="074AAD"/>
                </a:solidFill>
              </a:rPr>
              <a:t>.</a:t>
            </a:r>
            <a:endParaRPr sz="2333" dirty="0">
              <a:solidFill>
                <a:srgbClr val="074AAD"/>
              </a:solidFill>
            </a:endParaRPr>
          </a:p>
          <a:p>
            <a:pPr defTabSz="609630">
              <a:lnSpc>
                <a:spcPct val="150000"/>
              </a:lnSpc>
              <a:spcBef>
                <a:spcPts val="400"/>
              </a:spcBef>
              <a:buSzPts val="3500"/>
            </a:pPr>
            <a:r>
              <a:rPr lang="en-US" sz="2333" dirty="0">
                <a:solidFill>
                  <a:srgbClr val="074AAD"/>
                </a:solidFill>
              </a:rPr>
              <a:t>- </a:t>
            </a:r>
            <a:r>
              <a:rPr lang="en-US" sz="2333" dirty="0" err="1">
                <a:solidFill>
                  <a:srgbClr val="074AAD"/>
                </a:solidFill>
              </a:rPr>
              <a:t>Facilidad</a:t>
            </a:r>
            <a:r>
              <a:rPr lang="en-US" sz="2333" dirty="0">
                <a:solidFill>
                  <a:srgbClr val="074AAD"/>
                </a:solidFill>
              </a:rPr>
              <a:t> para </a:t>
            </a:r>
            <a:r>
              <a:rPr lang="en-US" sz="2333" dirty="0" err="1">
                <a:solidFill>
                  <a:srgbClr val="074AAD"/>
                </a:solidFill>
              </a:rPr>
              <a:t>relacionarse</a:t>
            </a:r>
            <a:r>
              <a:rPr lang="en-US" sz="2333" dirty="0">
                <a:solidFill>
                  <a:srgbClr val="074AAD"/>
                </a:solidFill>
              </a:rPr>
              <a:t> con </a:t>
            </a:r>
            <a:r>
              <a:rPr lang="en-US" sz="2333" dirty="0" err="1">
                <a:solidFill>
                  <a:srgbClr val="074AAD"/>
                </a:solidFill>
              </a:rPr>
              <a:t>los</a:t>
            </a:r>
            <a:r>
              <a:rPr lang="en-US" sz="2333" dirty="0">
                <a:solidFill>
                  <a:srgbClr val="074AAD"/>
                </a:solidFill>
              </a:rPr>
              <a:t> </a:t>
            </a:r>
            <a:r>
              <a:rPr lang="en-US" sz="2333" dirty="0" err="1">
                <a:solidFill>
                  <a:srgbClr val="074AAD"/>
                </a:solidFill>
              </a:rPr>
              <a:t>jóvenes</a:t>
            </a:r>
            <a:endParaRPr sz="2333" dirty="0">
              <a:solidFill>
                <a:srgbClr val="074AAD"/>
              </a:solidFill>
            </a:endParaRPr>
          </a:p>
          <a:p>
            <a:pPr defTabSz="609630">
              <a:lnSpc>
                <a:spcPct val="150000"/>
              </a:lnSpc>
              <a:spcBef>
                <a:spcPts val="400"/>
              </a:spcBef>
              <a:buSzPts val="3500"/>
            </a:pPr>
            <a:r>
              <a:rPr lang="en-US" sz="2333" dirty="0">
                <a:solidFill>
                  <a:srgbClr val="074AAD"/>
                </a:solidFill>
              </a:rPr>
              <a:t>- </a:t>
            </a:r>
            <a:r>
              <a:rPr lang="en-US" sz="2333" dirty="0" err="1">
                <a:solidFill>
                  <a:srgbClr val="074AAD"/>
                </a:solidFill>
              </a:rPr>
              <a:t>Estar</a:t>
            </a:r>
            <a:r>
              <a:rPr lang="en-US" sz="2333" dirty="0">
                <a:solidFill>
                  <a:srgbClr val="074AAD"/>
                </a:solidFill>
              </a:rPr>
              <a:t> </a:t>
            </a:r>
            <a:r>
              <a:rPr lang="en-US" sz="2333" dirty="0" err="1">
                <a:solidFill>
                  <a:srgbClr val="074AAD"/>
                </a:solidFill>
              </a:rPr>
              <a:t>en</a:t>
            </a:r>
            <a:r>
              <a:rPr lang="en-US" sz="2333" dirty="0">
                <a:solidFill>
                  <a:srgbClr val="074AAD"/>
                </a:solidFill>
              </a:rPr>
              <a:t> </a:t>
            </a:r>
            <a:r>
              <a:rPr lang="en-US" sz="2333" dirty="0" err="1">
                <a:solidFill>
                  <a:srgbClr val="074AAD"/>
                </a:solidFill>
              </a:rPr>
              <a:t>condiciones</a:t>
            </a:r>
            <a:r>
              <a:rPr lang="en-US" sz="2333" dirty="0">
                <a:solidFill>
                  <a:srgbClr val="074AAD"/>
                </a:solidFill>
              </a:rPr>
              <a:t> de </a:t>
            </a:r>
            <a:r>
              <a:rPr lang="en-US" sz="2333" dirty="0" err="1">
                <a:solidFill>
                  <a:srgbClr val="074AAD"/>
                </a:solidFill>
              </a:rPr>
              <a:t>ayudar</a:t>
            </a:r>
            <a:r>
              <a:rPr lang="en-US" sz="2333" dirty="0">
                <a:solidFill>
                  <a:srgbClr val="074AAD"/>
                </a:solidFill>
              </a:rPr>
              <a:t> y </a:t>
            </a:r>
            <a:r>
              <a:rPr lang="en-US" sz="2333" dirty="0" err="1">
                <a:solidFill>
                  <a:srgbClr val="074AAD"/>
                </a:solidFill>
              </a:rPr>
              <a:t>asesorar</a:t>
            </a:r>
            <a:r>
              <a:rPr lang="en-US" sz="2333" dirty="0">
                <a:solidFill>
                  <a:srgbClr val="074AAD"/>
                </a:solidFill>
              </a:rPr>
              <a:t> a </a:t>
            </a:r>
            <a:br>
              <a:rPr lang="en-US" sz="2333" dirty="0">
                <a:solidFill>
                  <a:srgbClr val="074AAD"/>
                </a:solidFill>
              </a:rPr>
            </a:br>
            <a:r>
              <a:rPr lang="en-US" sz="2333" dirty="0">
                <a:solidFill>
                  <a:srgbClr val="074AAD"/>
                </a:solidFill>
              </a:rPr>
              <a:t>  </a:t>
            </a:r>
            <a:r>
              <a:rPr lang="en-US" sz="2333" dirty="0" err="1">
                <a:solidFill>
                  <a:srgbClr val="074AAD"/>
                </a:solidFill>
              </a:rPr>
              <a:t>estudiantes</a:t>
            </a:r>
            <a:r>
              <a:rPr lang="en-US" sz="2333" dirty="0">
                <a:solidFill>
                  <a:srgbClr val="074AAD"/>
                </a:solidFill>
              </a:rPr>
              <a:t> y </a:t>
            </a:r>
            <a:r>
              <a:rPr lang="en-US" sz="2333" dirty="0" err="1">
                <a:solidFill>
                  <a:srgbClr val="074AAD"/>
                </a:solidFill>
              </a:rPr>
              <a:t>familias</a:t>
            </a:r>
            <a:r>
              <a:rPr lang="en-US" sz="2333" dirty="0">
                <a:solidFill>
                  <a:srgbClr val="074AAD"/>
                </a:solidFill>
              </a:rPr>
              <a:t>.</a:t>
            </a:r>
            <a:endParaRPr sz="2333" dirty="0">
              <a:solidFill>
                <a:srgbClr val="074AAD"/>
              </a:solidFill>
            </a:endParaRPr>
          </a:p>
          <a:p>
            <a:pPr defTabSz="609630">
              <a:lnSpc>
                <a:spcPct val="150000"/>
              </a:lnSpc>
              <a:spcBef>
                <a:spcPts val="400"/>
              </a:spcBef>
              <a:buSzPts val="3500"/>
            </a:pPr>
            <a:r>
              <a:rPr lang="en-US" sz="2333" dirty="0">
                <a:solidFill>
                  <a:srgbClr val="074AAD"/>
                </a:solidFill>
              </a:rPr>
              <a:t>- </a:t>
            </a:r>
            <a:r>
              <a:rPr lang="en-US" sz="2333" dirty="0" err="1">
                <a:solidFill>
                  <a:srgbClr val="074AAD"/>
                </a:solidFill>
              </a:rPr>
              <a:t>Nombrar</a:t>
            </a:r>
            <a:r>
              <a:rPr lang="en-US" sz="2333" dirty="0">
                <a:solidFill>
                  <a:srgbClr val="074AAD"/>
                </a:solidFill>
              </a:rPr>
              <a:t> y </a:t>
            </a:r>
            <a:r>
              <a:rPr lang="en-US" sz="2333" dirty="0" err="1">
                <a:solidFill>
                  <a:srgbClr val="074AAD"/>
                </a:solidFill>
              </a:rPr>
              <a:t>formar</a:t>
            </a:r>
            <a:r>
              <a:rPr lang="en-US" sz="2333" dirty="0">
                <a:solidFill>
                  <a:srgbClr val="074AAD"/>
                </a:solidFill>
              </a:rPr>
              <a:t> a </a:t>
            </a:r>
            <a:r>
              <a:rPr lang="en-US" sz="2333" dirty="0" err="1">
                <a:solidFill>
                  <a:srgbClr val="074AAD"/>
                </a:solidFill>
              </a:rPr>
              <a:t>los</a:t>
            </a:r>
            <a:r>
              <a:rPr lang="en-US" sz="2333" dirty="0">
                <a:solidFill>
                  <a:srgbClr val="074AAD"/>
                </a:solidFill>
              </a:rPr>
              <a:t> </a:t>
            </a:r>
            <a:r>
              <a:rPr lang="en-US" sz="2333" dirty="0" err="1">
                <a:solidFill>
                  <a:srgbClr val="074AAD"/>
                </a:solidFill>
              </a:rPr>
              <a:t>consejeros</a:t>
            </a:r>
            <a:r>
              <a:rPr lang="en-US" sz="2333" dirty="0">
                <a:solidFill>
                  <a:srgbClr val="074AAD"/>
                </a:solidFill>
              </a:rPr>
              <a:t> </a:t>
            </a:r>
            <a:r>
              <a:rPr lang="en-US" sz="2333" dirty="0" err="1">
                <a:solidFill>
                  <a:srgbClr val="074AAD"/>
                </a:solidFill>
              </a:rPr>
              <a:t>rotarios</a:t>
            </a:r>
            <a:r>
              <a:rPr lang="en-US" sz="2333" dirty="0">
                <a:solidFill>
                  <a:srgbClr val="074AAD"/>
                </a:solidFill>
              </a:rPr>
              <a:t>.</a:t>
            </a:r>
            <a:endParaRPr sz="933" dirty="0"/>
          </a:p>
        </p:txBody>
      </p:sp>
      <p:pic>
        <p:nvPicPr>
          <p:cNvPr id="248" name="Google Shape;24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05327" y="5845105"/>
            <a:ext cx="3181350" cy="102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13" descr="Distrito 2201"/>
          <p:cNvPicPr preferRelativeResize="0"/>
          <p:nvPr/>
        </p:nvPicPr>
        <p:blipFill rotWithShape="1">
          <a:blip r:embed="rId4">
            <a:alphaModFix/>
          </a:blip>
          <a:srcRect r="45068"/>
          <a:stretch/>
        </p:blipFill>
        <p:spPr>
          <a:xfrm>
            <a:off x="5324" y="6051732"/>
            <a:ext cx="1620277" cy="877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11651" y="6251746"/>
            <a:ext cx="851159" cy="5300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0" name="Google Shape;310;p17"/>
          <p:cNvGrpSpPr/>
          <p:nvPr/>
        </p:nvGrpSpPr>
        <p:grpSpPr>
          <a:xfrm>
            <a:off x="21508" y="-25399"/>
            <a:ext cx="12184758" cy="1930400"/>
            <a:chOff x="0" y="0"/>
            <a:chExt cx="14647553" cy="4597740"/>
          </a:xfrm>
        </p:grpSpPr>
        <p:sp>
          <p:nvSpPr>
            <p:cNvPr id="311" name="Google Shape;311;p17"/>
            <p:cNvSpPr/>
            <p:nvPr/>
          </p:nvSpPr>
          <p:spPr>
            <a:xfrm>
              <a:off x="0" y="0"/>
              <a:ext cx="14647553" cy="4597740"/>
            </a:xfrm>
            <a:prstGeom prst="rect">
              <a:avLst/>
            </a:prstGeom>
            <a:solidFill>
              <a:srgbClr val="FFDE59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SzPts val="1400"/>
              </a:pPr>
              <a:endParaRPr sz="933"/>
            </a:p>
          </p:txBody>
        </p:sp>
        <p:sp>
          <p:nvSpPr>
            <p:cNvPr id="312" name="Google Shape;312;p17"/>
            <p:cNvSpPr txBox="1"/>
            <p:nvPr/>
          </p:nvSpPr>
          <p:spPr>
            <a:xfrm>
              <a:off x="0" y="796121"/>
              <a:ext cx="14647553" cy="30054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 defTabSz="609630">
                <a:buSzPts val="6900"/>
              </a:pPr>
              <a:r>
                <a:rPr lang="en-US" sz="4600" dirty="0" err="1">
                  <a:solidFill>
                    <a:srgbClr val="004AAD"/>
                  </a:solidFill>
                </a:rPr>
                <a:t>Página</a:t>
              </a:r>
              <a:r>
                <a:rPr lang="en-US" sz="4600" dirty="0">
                  <a:solidFill>
                    <a:srgbClr val="004AAD"/>
                  </a:solidFill>
                </a:rPr>
                <a:t> de </a:t>
              </a:r>
              <a:r>
                <a:rPr lang="en-US" sz="4600" dirty="0" err="1">
                  <a:solidFill>
                    <a:srgbClr val="004AAD"/>
                  </a:solidFill>
                </a:rPr>
                <a:t>intercambios</a:t>
              </a:r>
              <a:r>
                <a:rPr lang="en-US" sz="4600" dirty="0">
                  <a:solidFill>
                    <a:srgbClr val="004AAD"/>
                  </a:solidFill>
                </a:rPr>
                <a:t> del MD</a:t>
              </a:r>
              <a:endParaRPr sz="933" dirty="0"/>
            </a:p>
            <a:p>
              <a:pPr algn="ctr" defTabSz="609630">
                <a:buSzPts val="5400"/>
              </a:pPr>
              <a:r>
                <a:rPr lang="en-US" sz="3600" dirty="0">
                  <a:solidFill>
                    <a:srgbClr val="004AAD"/>
                  </a:solidFill>
                </a:rPr>
                <a:t>www.rotaryintercambiospain.org</a:t>
              </a:r>
              <a:endParaRPr sz="933" dirty="0"/>
            </a:p>
          </p:txBody>
        </p:sp>
      </p:grpSp>
      <p:pic>
        <p:nvPicPr>
          <p:cNvPr id="315" name="Google Shape;31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6836" y="2173857"/>
            <a:ext cx="8403270" cy="46841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93"/>
          <p:cNvSpPr txBox="1"/>
          <p:nvPr/>
        </p:nvSpPr>
        <p:spPr>
          <a:xfrm>
            <a:off x="290512" y="196850"/>
            <a:ext cx="5648325" cy="2678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Open Sans"/>
              <a:buNone/>
            </a:pPr>
            <a:r>
              <a:rPr lang="en-US" sz="3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DISTRITO 2202</a:t>
            </a:r>
            <a:br>
              <a:rPr lang="en-US" sz="3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3200" b="1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SEMINARIO</a:t>
            </a:r>
            <a:r>
              <a:rPr lang="en-US" sz="32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DISTRITAL</a:t>
            </a:r>
            <a:br>
              <a:rPr lang="en-US" sz="3200" b="1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/>
          </a:p>
        </p:txBody>
      </p:sp>
      <p:cxnSp>
        <p:nvCxnSpPr>
          <p:cNvPr id="379" name="Google Shape;379;p93"/>
          <p:cNvCxnSpPr/>
          <p:nvPr/>
        </p:nvCxnSpPr>
        <p:spPr>
          <a:xfrm rot="5400000">
            <a:off x="4975300" y="1522425"/>
            <a:ext cx="1960500" cy="1500"/>
          </a:xfrm>
          <a:prstGeom prst="bentConnector2">
            <a:avLst/>
          </a:prstGeom>
          <a:noFill/>
          <a:ln w="9525" cap="flat" cmpd="sng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380" name="Google Shape;380;p93"/>
          <p:cNvSpPr txBox="1"/>
          <p:nvPr/>
        </p:nvSpPr>
        <p:spPr>
          <a:xfrm>
            <a:off x="1292225" y="4481512"/>
            <a:ext cx="5319712" cy="820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p93"/>
          <p:cNvSpPr txBox="1"/>
          <p:nvPr/>
        </p:nvSpPr>
        <p:spPr>
          <a:xfrm>
            <a:off x="796925" y="5214937"/>
            <a:ext cx="1497012" cy="460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2" name="Google Shape;382;p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6025" y="3602037"/>
            <a:ext cx="9283700" cy="2713037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93"/>
          <p:cNvSpPr txBox="1"/>
          <p:nvPr/>
        </p:nvSpPr>
        <p:spPr>
          <a:xfrm>
            <a:off x="8040688" y="750484"/>
            <a:ext cx="3860800" cy="1636712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p93"/>
          <p:cNvSpPr txBox="1"/>
          <p:nvPr/>
        </p:nvSpPr>
        <p:spPr>
          <a:xfrm>
            <a:off x="6611937" y="923026"/>
            <a:ext cx="5583237" cy="877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Open Sans"/>
              <a:buNone/>
            </a:pPr>
            <a:r>
              <a:rPr lang="en-US" sz="42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PREGUNTAS </a:t>
            </a:r>
            <a:endParaRPr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2480709-3A6A-1534-55CD-1BC2CB37905D}"/>
              </a:ext>
            </a:extLst>
          </p:cNvPr>
          <p:cNvSpPr txBox="1"/>
          <p:nvPr/>
        </p:nvSpPr>
        <p:spPr>
          <a:xfrm>
            <a:off x="3051018" y="3277375"/>
            <a:ext cx="610203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/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F4"/>
        </a:solidFill>
        <a:effectLst/>
      </p:bgPr>
    </p:bg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38"/>
          <p:cNvSpPr/>
          <p:nvPr/>
        </p:nvSpPr>
        <p:spPr>
          <a:xfrm>
            <a:off x="685799" y="-25400"/>
            <a:ext cx="576000" cy="2299200"/>
          </a:xfrm>
          <a:prstGeom prst="rect">
            <a:avLst/>
          </a:prstGeom>
          <a:solidFill>
            <a:srgbClr val="074AAD"/>
          </a:solidFill>
          <a:ln>
            <a:noFill/>
          </a:ln>
        </p:spPr>
        <p:txBody>
          <a:bodyPr spcFirstLastPara="1" wrap="square" lIns="60950" tIns="30467" rIns="60950" bIns="30467" anchor="t" anchorCtr="0">
            <a:noAutofit/>
          </a:bodyPr>
          <a:lstStyle/>
          <a:p>
            <a:pPr defTabSz="609630">
              <a:buSzPts val="1800"/>
            </a:pP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30" name="Google Shape;530;p38"/>
          <p:cNvGrpSpPr/>
          <p:nvPr/>
        </p:nvGrpSpPr>
        <p:grpSpPr>
          <a:xfrm>
            <a:off x="1361873" y="-25400"/>
            <a:ext cx="9951489" cy="2298870"/>
            <a:chOff x="-19454" y="0"/>
            <a:chExt cx="14667007" cy="4597740"/>
          </a:xfrm>
        </p:grpSpPr>
        <p:sp>
          <p:nvSpPr>
            <p:cNvPr id="531" name="Google Shape;531;p38"/>
            <p:cNvSpPr/>
            <p:nvPr/>
          </p:nvSpPr>
          <p:spPr>
            <a:xfrm>
              <a:off x="0" y="0"/>
              <a:ext cx="14647553" cy="4597740"/>
            </a:xfrm>
            <a:prstGeom prst="rect">
              <a:avLst/>
            </a:prstGeom>
            <a:solidFill>
              <a:srgbClr val="FFDE59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SzPts val="1400"/>
              </a:pPr>
              <a:endParaRPr sz="933"/>
            </a:p>
          </p:txBody>
        </p:sp>
        <p:sp>
          <p:nvSpPr>
            <p:cNvPr id="532" name="Google Shape;532;p38"/>
            <p:cNvSpPr txBox="1"/>
            <p:nvPr/>
          </p:nvSpPr>
          <p:spPr>
            <a:xfrm>
              <a:off x="-19454" y="909600"/>
              <a:ext cx="12667500" cy="16989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 defTabSz="609630">
                <a:lnSpc>
                  <a:spcPct val="120000"/>
                </a:lnSpc>
                <a:buSzPts val="6900"/>
              </a:pPr>
              <a:r>
                <a:rPr lang="en-US" sz="4600">
                  <a:solidFill>
                    <a:srgbClr val="004AAD"/>
                  </a:solidFill>
                </a:rPr>
                <a:t>Protección de la Juventud</a:t>
              </a:r>
              <a:endParaRPr sz="2933">
                <a:solidFill>
                  <a:srgbClr val="004AAD"/>
                </a:solidFill>
              </a:endParaRPr>
            </a:p>
          </p:txBody>
        </p:sp>
      </p:grpSp>
      <p:sp>
        <p:nvSpPr>
          <p:cNvPr id="533" name="Google Shape;533;p38"/>
          <p:cNvSpPr txBox="1"/>
          <p:nvPr/>
        </p:nvSpPr>
        <p:spPr>
          <a:xfrm>
            <a:off x="3283564" y="3221979"/>
            <a:ext cx="10271400" cy="2550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 defTabSz="609630">
              <a:lnSpc>
                <a:spcPct val="120000"/>
              </a:lnSpc>
              <a:buSzPts val="6900"/>
            </a:pPr>
            <a:r>
              <a:rPr lang="en-US" sz="4600">
                <a:solidFill>
                  <a:srgbClr val="004AAD"/>
                </a:solidFill>
              </a:rPr>
              <a:t>Daniel Provedo</a:t>
            </a:r>
            <a:endParaRPr sz="4600">
              <a:solidFill>
                <a:srgbClr val="004AAD"/>
              </a:solidFill>
            </a:endParaRPr>
          </a:p>
          <a:p>
            <a:pPr algn="ctr" defTabSz="609630">
              <a:lnSpc>
                <a:spcPct val="120000"/>
              </a:lnSpc>
              <a:buSzPts val="6900"/>
            </a:pPr>
            <a:r>
              <a:rPr lang="en-US" sz="4600">
                <a:solidFill>
                  <a:srgbClr val="004AAD"/>
                </a:solidFill>
              </a:rPr>
              <a:t>Noemí López</a:t>
            </a:r>
            <a:endParaRPr sz="4600">
              <a:solidFill>
                <a:srgbClr val="004AAD"/>
              </a:solidFill>
            </a:endParaRPr>
          </a:p>
          <a:p>
            <a:pPr algn="ctr" defTabSz="609630">
              <a:lnSpc>
                <a:spcPct val="165600"/>
              </a:lnSpc>
              <a:buSzPts val="5000"/>
            </a:pPr>
            <a:r>
              <a:rPr lang="en-US" sz="3334">
                <a:solidFill>
                  <a:srgbClr val="004AAD"/>
                </a:solidFill>
              </a:rPr>
              <a:t>d.provedo@rotary2202.org</a:t>
            </a:r>
            <a:endParaRPr sz="933"/>
          </a:p>
        </p:txBody>
      </p:sp>
      <p:pic>
        <p:nvPicPr>
          <p:cNvPr id="534" name="Google Shape;534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800" y="2286002"/>
            <a:ext cx="3317334" cy="4489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39"/>
          <p:cNvSpPr txBox="1"/>
          <p:nvPr/>
        </p:nvSpPr>
        <p:spPr>
          <a:xfrm>
            <a:off x="558800" y="221694"/>
            <a:ext cx="10617200" cy="920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 defTabSz="609630">
              <a:lnSpc>
                <a:spcPct val="136363"/>
              </a:lnSpc>
              <a:buClr>
                <a:srgbClr val="004AAD"/>
              </a:buClr>
              <a:buSzPts val="6600"/>
            </a:pPr>
            <a:r>
              <a:rPr lang="en-US" sz="4400">
                <a:solidFill>
                  <a:srgbClr val="004AAD"/>
                </a:solidFill>
              </a:rPr>
              <a:t>Definiciones de acoso y abuso</a:t>
            </a:r>
            <a:endParaRPr sz="4400">
              <a:solidFill>
                <a:srgbClr val="004AAD"/>
              </a:solidFill>
            </a:endParaRPr>
          </a:p>
        </p:txBody>
      </p:sp>
      <p:sp>
        <p:nvSpPr>
          <p:cNvPr id="540" name="Google Shape;540;p39"/>
          <p:cNvSpPr/>
          <p:nvPr/>
        </p:nvSpPr>
        <p:spPr>
          <a:xfrm>
            <a:off x="863600" y="1302425"/>
            <a:ext cx="10109200" cy="6079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 indent="-38102" algn="just" defTabSz="609630">
              <a:lnSpc>
                <a:spcPct val="150000"/>
              </a:lnSpc>
              <a:buClr>
                <a:srgbClr val="FFFFFF"/>
              </a:buClr>
              <a:buSzPts val="5100"/>
              <a:buFont typeface="Arial"/>
              <a:buChar char="•"/>
            </a:pPr>
            <a:r>
              <a:rPr lang="en-US" sz="2467" b="1" u="sng">
                <a:solidFill>
                  <a:srgbClr val="004AAD"/>
                </a:solidFill>
              </a:rPr>
              <a:t>Abuso emocional o verbal</a:t>
            </a:r>
            <a:r>
              <a:rPr lang="en-US" sz="2467" b="1">
                <a:solidFill>
                  <a:srgbClr val="004AAD"/>
                </a:solidFill>
              </a:rPr>
              <a:t>: el uso de miedo, humillación o declaraciones despectivas sobre raza, religión, género o apariencia personal.</a:t>
            </a:r>
            <a:endParaRPr sz="1533"/>
          </a:p>
          <a:p>
            <a:pPr indent="-38102" algn="just" defTabSz="609630">
              <a:lnSpc>
                <a:spcPct val="150000"/>
              </a:lnSpc>
              <a:buClr>
                <a:srgbClr val="FFFFFF"/>
              </a:buClr>
              <a:buSzPts val="5100"/>
              <a:buFont typeface="Arial"/>
              <a:buChar char="•"/>
            </a:pPr>
            <a:r>
              <a:rPr lang="en-US" sz="2467" b="1">
                <a:solidFill>
                  <a:srgbClr val="004AAD"/>
                </a:solidFill>
              </a:rPr>
              <a:t> </a:t>
            </a:r>
            <a:r>
              <a:rPr lang="en-US" sz="2467" b="1" u="sng">
                <a:solidFill>
                  <a:srgbClr val="004AAD"/>
                </a:solidFill>
              </a:rPr>
              <a:t>Abuso físico</a:t>
            </a:r>
            <a:r>
              <a:rPr lang="en-US" sz="2467" b="1">
                <a:solidFill>
                  <a:srgbClr val="004AAD"/>
                </a:solidFill>
              </a:rPr>
              <a:t>: maltrato por el uso del contacto físico para causar dolor, lesión, sufrimiento o daño.</a:t>
            </a:r>
            <a:endParaRPr sz="1533"/>
          </a:p>
          <a:p>
            <a:pPr indent="-38102" algn="just" defTabSz="609630">
              <a:lnSpc>
                <a:spcPct val="150000"/>
              </a:lnSpc>
              <a:buClr>
                <a:srgbClr val="FFFFFF"/>
              </a:buClr>
              <a:buSzPts val="5100"/>
              <a:buFont typeface="Arial"/>
              <a:buChar char="•"/>
            </a:pPr>
            <a:r>
              <a:rPr lang="en-US" sz="2467" b="1">
                <a:solidFill>
                  <a:srgbClr val="004AAD"/>
                </a:solidFill>
              </a:rPr>
              <a:t> </a:t>
            </a:r>
            <a:r>
              <a:rPr lang="en-US" sz="2467" b="1" u="sng">
                <a:solidFill>
                  <a:srgbClr val="004AAD"/>
                </a:solidFill>
              </a:rPr>
              <a:t>Negligencia</a:t>
            </a:r>
            <a:r>
              <a:rPr lang="en-US" sz="2467" b="1">
                <a:solidFill>
                  <a:srgbClr val="004AAD"/>
                </a:solidFill>
              </a:rPr>
              <a:t>: No proporcionar manutención, condiciones de alojamiento o atención médica adecuados</a:t>
            </a:r>
            <a:endParaRPr sz="1533"/>
          </a:p>
          <a:p>
            <a:pPr algn="just" defTabSz="609630">
              <a:lnSpc>
                <a:spcPct val="150000"/>
              </a:lnSpc>
              <a:buClr>
                <a:srgbClr val="FFFFFF"/>
              </a:buClr>
              <a:buSzPts val="4200"/>
              <a:buFont typeface="Arial"/>
              <a:buChar char="•"/>
            </a:pPr>
            <a:endParaRPr sz="933"/>
          </a:p>
          <a:p>
            <a:pPr algn="just" defTabSz="609630">
              <a:lnSpc>
                <a:spcPct val="150000"/>
              </a:lnSpc>
              <a:buClr>
                <a:srgbClr val="FFFFFF"/>
              </a:buClr>
              <a:buSzPts val="3000"/>
            </a:pPr>
            <a:endParaRPr sz="1333">
              <a:solidFill>
                <a:srgbClr val="004AAD"/>
              </a:solidFill>
            </a:endParaRPr>
          </a:p>
          <a:p>
            <a:pPr algn="just" defTabSz="609630">
              <a:lnSpc>
                <a:spcPct val="150000"/>
              </a:lnSpc>
              <a:buClr>
                <a:srgbClr val="FFFFFF"/>
              </a:buClr>
              <a:buSzPts val="3000"/>
            </a:pPr>
            <a:endParaRPr sz="1333">
              <a:solidFill>
                <a:srgbClr val="004AAD"/>
              </a:solidFill>
            </a:endParaRPr>
          </a:p>
          <a:p>
            <a:pPr algn="just" defTabSz="609630">
              <a:lnSpc>
                <a:spcPct val="150000"/>
              </a:lnSpc>
              <a:buClr>
                <a:srgbClr val="FFFFFF"/>
              </a:buClr>
              <a:buSzPts val="3000"/>
            </a:pPr>
            <a:endParaRPr sz="1333">
              <a:solidFill>
                <a:srgbClr val="004AAD"/>
              </a:solidFill>
            </a:endParaRPr>
          </a:p>
          <a:p>
            <a:pPr algn="just" defTabSz="609630">
              <a:lnSpc>
                <a:spcPct val="150000"/>
              </a:lnSpc>
              <a:buClr>
                <a:srgbClr val="FFFFFF"/>
              </a:buClr>
              <a:buSzPts val="3000"/>
            </a:pPr>
            <a:endParaRPr sz="1333">
              <a:solidFill>
                <a:srgbClr val="004AAD"/>
              </a:solidFill>
            </a:endParaRPr>
          </a:p>
          <a:p>
            <a:pPr algn="just" defTabSz="609630">
              <a:lnSpc>
                <a:spcPct val="150000"/>
              </a:lnSpc>
              <a:buClr>
                <a:srgbClr val="FFFFFF"/>
              </a:buClr>
              <a:buSzPts val="3000"/>
            </a:pPr>
            <a:endParaRPr sz="1333">
              <a:solidFill>
                <a:srgbClr val="004AAD"/>
              </a:solidFill>
            </a:endParaRPr>
          </a:p>
          <a:p>
            <a:pPr marL="533427" lvl="1" indent="-152408" algn="just" defTabSz="609630">
              <a:lnSpc>
                <a:spcPct val="150000"/>
              </a:lnSpc>
              <a:buClr>
                <a:srgbClr val="FFFFFF"/>
              </a:buClr>
              <a:buSzPts val="1800"/>
            </a:pP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1" name="Google Shape;541;p39"/>
          <p:cNvSpPr/>
          <p:nvPr/>
        </p:nvSpPr>
        <p:spPr>
          <a:xfrm>
            <a:off x="558800" y="1295399"/>
            <a:ext cx="10769600" cy="4754064"/>
          </a:xfrm>
          <a:prstGeom prst="frame">
            <a:avLst>
              <a:gd name="adj1" fmla="val 860"/>
            </a:avLst>
          </a:prstGeom>
          <a:solidFill>
            <a:srgbClr val="FFDF59"/>
          </a:solidFill>
          <a:ln w="25400" cap="flat" cmpd="sng">
            <a:solidFill>
              <a:srgbClr val="FFDF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algn="ctr" defTabSz="609630">
              <a:buClr>
                <a:srgbClr val="FFFFFF"/>
              </a:buClr>
              <a:buSzPts val="1800"/>
            </a:pP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42" name="Google Shape;542;p39" descr="Distrito 2201"/>
          <p:cNvPicPr preferRelativeResize="0"/>
          <p:nvPr/>
        </p:nvPicPr>
        <p:blipFill rotWithShape="1">
          <a:blip r:embed="rId3">
            <a:alphaModFix/>
          </a:blip>
          <a:srcRect r="45068"/>
          <a:stretch/>
        </p:blipFill>
        <p:spPr>
          <a:xfrm>
            <a:off x="5324" y="6051732"/>
            <a:ext cx="1620277" cy="877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43" name="Google Shape;543;p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11651" y="6251746"/>
            <a:ext cx="851159" cy="5300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g3000e4cd718_0_2"/>
          <p:cNvSpPr txBox="1"/>
          <p:nvPr/>
        </p:nvSpPr>
        <p:spPr>
          <a:xfrm>
            <a:off x="558800" y="221694"/>
            <a:ext cx="10617200" cy="920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 defTabSz="609630">
              <a:lnSpc>
                <a:spcPct val="136363"/>
              </a:lnSpc>
              <a:buClr>
                <a:srgbClr val="004AAD"/>
              </a:buClr>
              <a:buSzPts val="6600"/>
            </a:pPr>
            <a:r>
              <a:rPr lang="en-US" sz="4400">
                <a:solidFill>
                  <a:srgbClr val="004AAD"/>
                </a:solidFill>
              </a:rPr>
              <a:t>Definiciones de acoso y abuso</a:t>
            </a:r>
            <a:endParaRPr sz="4400">
              <a:solidFill>
                <a:srgbClr val="004AAD"/>
              </a:solidFill>
            </a:endParaRPr>
          </a:p>
        </p:txBody>
      </p:sp>
      <p:sp>
        <p:nvSpPr>
          <p:cNvPr id="549" name="Google Shape;549;g3000e4cd718_0_2"/>
          <p:cNvSpPr/>
          <p:nvPr/>
        </p:nvSpPr>
        <p:spPr>
          <a:xfrm>
            <a:off x="863600" y="1302425"/>
            <a:ext cx="10109200" cy="65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noAutofit/>
          </a:bodyPr>
          <a:lstStyle/>
          <a:p>
            <a:pPr indent="-29635" algn="just" defTabSz="609630">
              <a:lnSpc>
                <a:spcPct val="150000"/>
              </a:lnSpc>
              <a:buClr>
                <a:srgbClr val="FFFFFF"/>
              </a:buClr>
              <a:buSzPts val="4900"/>
              <a:buFont typeface="Arial"/>
              <a:buChar char="•"/>
            </a:pPr>
            <a:r>
              <a:rPr lang="en-US" sz="2333" b="1" u="sng">
                <a:solidFill>
                  <a:srgbClr val="004AAD"/>
                </a:solidFill>
              </a:rPr>
              <a:t>Abuso sexual</a:t>
            </a:r>
            <a:r>
              <a:rPr lang="en-US" sz="2333" b="1">
                <a:solidFill>
                  <a:srgbClr val="004AAD"/>
                </a:solidFill>
              </a:rPr>
              <a:t>: contacto sexual inapropiado, comportamiento lascivo, actos sexuales implícitos u obligar a participar en actos sexuales.</a:t>
            </a:r>
            <a:endParaRPr/>
          </a:p>
          <a:p>
            <a:pPr indent="-29635" algn="just" defTabSz="609630">
              <a:lnSpc>
                <a:spcPct val="150000"/>
              </a:lnSpc>
              <a:buClr>
                <a:srgbClr val="FFFFFF"/>
              </a:buClr>
              <a:buSzPts val="4900"/>
              <a:buFont typeface="Arial"/>
              <a:buChar char="•"/>
            </a:pPr>
            <a:r>
              <a:rPr lang="en-US" sz="2333" b="1">
                <a:solidFill>
                  <a:srgbClr val="004AAD"/>
                </a:solidFill>
              </a:rPr>
              <a:t> </a:t>
            </a:r>
            <a:r>
              <a:rPr lang="en-US" sz="2333" b="1" u="sng">
                <a:solidFill>
                  <a:srgbClr val="004AAD"/>
                </a:solidFill>
              </a:rPr>
              <a:t>Acoso sexual</a:t>
            </a:r>
            <a:r>
              <a:rPr lang="en-US" sz="2333" b="1">
                <a:solidFill>
                  <a:srgbClr val="004AAD"/>
                </a:solidFill>
              </a:rPr>
              <a:t>: Puede incluir: insinuaciones sexuales, conducta verbal o física de naturaleza sexual, bromas sexuales, referencias a la conducta sexual y comentarios sobre la actividad sexual de un estudiante, mostrar objetos, imágenes o dibujos sexualmente sugerentes, y cualquier contacto físico inapropiado</a:t>
            </a:r>
            <a:endParaRPr/>
          </a:p>
          <a:p>
            <a:pPr algn="just" defTabSz="609630">
              <a:lnSpc>
                <a:spcPct val="150000"/>
              </a:lnSpc>
              <a:buClr>
                <a:srgbClr val="FFFFFF"/>
              </a:buClr>
              <a:buSzPts val="3000"/>
            </a:pPr>
            <a:endParaRPr sz="1333">
              <a:solidFill>
                <a:srgbClr val="004AAD"/>
              </a:solidFill>
            </a:endParaRPr>
          </a:p>
          <a:p>
            <a:pPr algn="just" defTabSz="609630">
              <a:lnSpc>
                <a:spcPct val="150000"/>
              </a:lnSpc>
              <a:buClr>
                <a:srgbClr val="FFFFFF"/>
              </a:buClr>
              <a:buSzPts val="3000"/>
            </a:pPr>
            <a:endParaRPr sz="1333">
              <a:solidFill>
                <a:srgbClr val="004AAD"/>
              </a:solidFill>
            </a:endParaRPr>
          </a:p>
          <a:p>
            <a:pPr algn="just" defTabSz="609630">
              <a:lnSpc>
                <a:spcPct val="150000"/>
              </a:lnSpc>
              <a:buClr>
                <a:srgbClr val="FFFFFF"/>
              </a:buClr>
              <a:buSzPts val="3000"/>
            </a:pPr>
            <a:endParaRPr sz="1333">
              <a:solidFill>
                <a:srgbClr val="004AAD"/>
              </a:solidFill>
            </a:endParaRPr>
          </a:p>
          <a:p>
            <a:pPr algn="just" defTabSz="609630">
              <a:lnSpc>
                <a:spcPct val="150000"/>
              </a:lnSpc>
              <a:buClr>
                <a:srgbClr val="FFFFFF"/>
              </a:buClr>
              <a:buSzPts val="3000"/>
            </a:pPr>
            <a:endParaRPr sz="1333">
              <a:solidFill>
                <a:srgbClr val="004AAD"/>
              </a:solidFill>
            </a:endParaRPr>
          </a:p>
          <a:p>
            <a:pPr algn="just" defTabSz="609630">
              <a:lnSpc>
                <a:spcPct val="150000"/>
              </a:lnSpc>
              <a:buClr>
                <a:srgbClr val="FFFFFF"/>
              </a:buClr>
              <a:buSzPts val="3000"/>
            </a:pPr>
            <a:endParaRPr sz="1333">
              <a:solidFill>
                <a:srgbClr val="004AAD"/>
              </a:solidFill>
            </a:endParaRPr>
          </a:p>
          <a:p>
            <a:pPr marL="533427" lvl="1" indent="-152408" algn="just" defTabSz="609630">
              <a:lnSpc>
                <a:spcPct val="150000"/>
              </a:lnSpc>
              <a:buClr>
                <a:srgbClr val="FFFFFF"/>
              </a:buClr>
              <a:buSzPts val="1800"/>
            </a:pP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0" name="Google Shape;550;g3000e4cd718_0_2"/>
          <p:cNvSpPr/>
          <p:nvPr/>
        </p:nvSpPr>
        <p:spPr>
          <a:xfrm>
            <a:off x="558800" y="1295399"/>
            <a:ext cx="10769600" cy="4754000"/>
          </a:xfrm>
          <a:prstGeom prst="frame">
            <a:avLst>
              <a:gd name="adj1" fmla="val 860"/>
            </a:avLst>
          </a:prstGeom>
          <a:solidFill>
            <a:srgbClr val="FFDF59"/>
          </a:solidFill>
          <a:ln w="25400" cap="flat" cmpd="sng">
            <a:solidFill>
              <a:srgbClr val="FFDF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algn="ctr" defTabSz="609630">
              <a:buClr>
                <a:srgbClr val="FFFFFF"/>
              </a:buClr>
              <a:buSzPts val="1800"/>
            </a:pP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51" name="Google Shape;551;g3000e4cd718_0_2" descr="Distrito 2201"/>
          <p:cNvPicPr preferRelativeResize="0"/>
          <p:nvPr/>
        </p:nvPicPr>
        <p:blipFill rotWithShape="1">
          <a:blip r:embed="rId3">
            <a:alphaModFix/>
          </a:blip>
          <a:srcRect r="45067"/>
          <a:stretch/>
        </p:blipFill>
        <p:spPr>
          <a:xfrm>
            <a:off x="5324" y="6051732"/>
            <a:ext cx="1620277" cy="877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2" name="Google Shape;552;g3000e4cd718_0_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11651" y="6251746"/>
            <a:ext cx="851161" cy="5300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40"/>
          <p:cNvSpPr/>
          <p:nvPr/>
        </p:nvSpPr>
        <p:spPr>
          <a:xfrm>
            <a:off x="1" y="0"/>
            <a:ext cx="12192000" cy="6915959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defTabSz="609630">
              <a:buSzPts val="1400"/>
            </a:pPr>
            <a:endParaRPr sz="933"/>
          </a:p>
        </p:txBody>
      </p:sp>
      <p:grpSp>
        <p:nvGrpSpPr>
          <p:cNvPr id="558" name="Google Shape;558;p40"/>
          <p:cNvGrpSpPr/>
          <p:nvPr/>
        </p:nvGrpSpPr>
        <p:grpSpPr>
          <a:xfrm>
            <a:off x="16" y="4027"/>
            <a:ext cx="12192226" cy="1083870"/>
            <a:chOff x="1219199" y="254521"/>
            <a:chExt cx="16592578" cy="4911795"/>
          </a:xfrm>
        </p:grpSpPr>
        <p:sp>
          <p:nvSpPr>
            <p:cNvPr id="559" name="Google Shape;559;p40"/>
            <p:cNvSpPr/>
            <p:nvPr/>
          </p:nvSpPr>
          <p:spPr>
            <a:xfrm>
              <a:off x="1219199" y="254521"/>
              <a:ext cx="16592578" cy="476499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SzPts val="1400"/>
              </a:pPr>
              <a:endParaRPr sz="933"/>
            </a:p>
          </p:txBody>
        </p:sp>
        <p:sp>
          <p:nvSpPr>
            <p:cNvPr id="560" name="Google Shape;560;p40"/>
            <p:cNvSpPr txBox="1"/>
            <p:nvPr/>
          </p:nvSpPr>
          <p:spPr>
            <a:xfrm>
              <a:off x="2755629" y="1651528"/>
              <a:ext cx="13519800" cy="35147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defTabSz="609630">
                <a:lnSpc>
                  <a:spcPct val="104986"/>
                </a:lnSpc>
                <a:buSzPts val="7200"/>
              </a:pPr>
              <a:endParaRPr sz="4800">
                <a:solidFill>
                  <a:srgbClr val="004AAD"/>
                </a:solidFill>
              </a:endParaRPr>
            </a:p>
          </p:txBody>
        </p:sp>
      </p:grpSp>
      <p:sp>
        <p:nvSpPr>
          <p:cNvPr id="561" name="Google Shape;561;p40"/>
          <p:cNvSpPr txBox="1"/>
          <p:nvPr/>
        </p:nvSpPr>
        <p:spPr>
          <a:xfrm>
            <a:off x="1034183" y="165134"/>
            <a:ext cx="10331600" cy="67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 defTabSz="609630">
              <a:buClr>
                <a:srgbClr val="004AAD"/>
              </a:buClr>
              <a:buSzPts val="6600"/>
            </a:pPr>
            <a:r>
              <a:rPr lang="en-US" sz="4400">
                <a:solidFill>
                  <a:srgbClr val="004AAD"/>
                </a:solidFill>
              </a:rPr>
              <a:t>Protección contra el acoso y el abuso </a:t>
            </a:r>
            <a:endParaRPr sz="2533">
              <a:solidFill>
                <a:srgbClr val="004AAD"/>
              </a:solidFill>
            </a:endParaRPr>
          </a:p>
        </p:txBody>
      </p:sp>
      <p:sp>
        <p:nvSpPr>
          <p:cNvPr id="562" name="Google Shape;562;p40"/>
          <p:cNvSpPr/>
          <p:nvPr/>
        </p:nvSpPr>
        <p:spPr>
          <a:xfrm>
            <a:off x="715700" y="1431771"/>
            <a:ext cx="10760600" cy="4370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 indent="-186276" algn="just" defTabSz="609630">
              <a:lnSpc>
                <a:spcPct val="150000"/>
              </a:lnSpc>
              <a:buClr>
                <a:srgbClr val="FFFFFF"/>
              </a:buClr>
              <a:buSzPts val="4400"/>
              <a:buFont typeface="Arial"/>
              <a:buChar char="•"/>
            </a:pPr>
            <a:r>
              <a:rPr lang="en-US" sz="2000" b="1" dirty="0">
                <a:solidFill>
                  <a:srgbClr val="004AAD"/>
                </a:solidFill>
              </a:rPr>
              <a:t>Es </a:t>
            </a:r>
            <a:r>
              <a:rPr lang="en-US" sz="2000" b="1" dirty="0" err="1">
                <a:solidFill>
                  <a:srgbClr val="004AAD"/>
                </a:solidFill>
              </a:rPr>
              <a:t>deber</a:t>
            </a:r>
            <a:r>
              <a:rPr lang="en-US" sz="2000" b="1" dirty="0">
                <a:solidFill>
                  <a:srgbClr val="004AAD"/>
                </a:solidFill>
              </a:rPr>
              <a:t> de </a:t>
            </a:r>
            <a:r>
              <a:rPr lang="en-US" sz="2000" b="1" dirty="0" err="1">
                <a:solidFill>
                  <a:srgbClr val="004AAD"/>
                </a:solidFill>
              </a:rPr>
              <a:t>todos</a:t>
            </a:r>
            <a:r>
              <a:rPr lang="en-US" sz="2000" b="1" dirty="0">
                <a:solidFill>
                  <a:srgbClr val="004AAD"/>
                </a:solidFill>
              </a:rPr>
              <a:t> </a:t>
            </a:r>
            <a:r>
              <a:rPr lang="en-US" sz="2000" b="1" dirty="0" err="1">
                <a:solidFill>
                  <a:srgbClr val="004AAD"/>
                </a:solidFill>
              </a:rPr>
              <a:t>los</a:t>
            </a:r>
            <a:r>
              <a:rPr lang="en-US" sz="2000" b="1" dirty="0">
                <a:solidFill>
                  <a:srgbClr val="004AAD"/>
                </a:solidFill>
              </a:rPr>
              <a:t> </a:t>
            </a:r>
            <a:r>
              <a:rPr lang="en-US" sz="2000" b="1" dirty="0" err="1">
                <a:solidFill>
                  <a:srgbClr val="004AAD"/>
                </a:solidFill>
              </a:rPr>
              <a:t>rotarios</a:t>
            </a:r>
            <a:r>
              <a:rPr lang="en-US" sz="2000" b="1" dirty="0">
                <a:solidFill>
                  <a:srgbClr val="004AAD"/>
                </a:solidFill>
              </a:rPr>
              <a:t>, </a:t>
            </a:r>
            <a:r>
              <a:rPr lang="en-US" sz="2000" b="1" dirty="0" err="1">
                <a:solidFill>
                  <a:srgbClr val="004AAD"/>
                </a:solidFill>
              </a:rPr>
              <a:t>socios</a:t>
            </a:r>
            <a:r>
              <a:rPr lang="en-US" sz="2000" b="1" dirty="0">
                <a:solidFill>
                  <a:srgbClr val="004AAD"/>
                </a:solidFill>
              </a:rPr>
              <a:t> y </a:t>
            </a:r>
            <a:r>
              <a:rPr lang="en-US" sz="2000" b="1" dirty="0" err="1">
                <a:solidFill>
                  <a:srgbClr val="004AAD"/>
                </a:solidFill>
              </a:rPr>
              <a:t>otros</a:t>
            </a:r>
            <a:r>
              <a:rPr lang="en-US" sz="2000" b="1" dirty="0">
                <a:solidFill>
                  <a:srgbClr val="004AAD"/>
                </a:solidFill>
              </a:rPr>
              <a:t> </a:t>
            </a:r>
            <a:r>
              <a:rPr lang="en-US" sz="2000" b="1" dirty="0" err="1">
                <a:solidFill>
                  <a:srgbClr val="004AAD"/>
                </a:solidFill>
              </a:rPr>
              <a:t>voluntarios</a:t>
            </a:r>
            <a:r>
              <a:rPr lang="en-US" sz="2000" b="1" dirty="0">
                <a:solidFill>
                  <a:srgbClr val="004AAD"/>
                </a:solidFill>
              </a:rPr>
              <a:t> </a:t>
            </a:r>
            <a:r>
              <a:rPr lang="en-US" sz="2000" b="1" dirty="0" err="1">
                <a:solidFill>
                  <a:srgbClr val="004AAD"/>
                </a:solidFill>
              </a:rPr>
              <a:t>salvaguardar</a:t>
            </a:r>
            <a:r>
              <a:rPr lang="en-US" sz="2000" b="1" dirty="0">
                <a:solidFill>
                  <a:srgbClr val="004AAD"/>
                </a:solidFill>
              </a:rPr>
              <a:t> </a:t>
            </a:r>
            <a:r>
              <a:rPr lang="en-US" sz="2000" b="1" dirty="0" err="1">
                <a:solidFill>
                  <a:srgbClr val="004AAD"/>
                </a:solidFill>
              </a:rPr>
              <a:t>en</a:t>
            </a:r>
            <a:r>
              <a:rPr lang="en-US" sz="2000" b="1" dirty="0">
                <a:solidFill>
                  <a:srgbClr val="004AAD"/>
                </a:solidFill>
              </a:rPr>
              <a:t> la </a:t>
            </a:r>
            <a:r>
              <a:rPr lang="en-US" sz="2000" b="1" dirty="0" err="1">
                <a:solidFill>
                  <a:srgbClr val="004AAD"/>
                </a:solidFill>
              </a:rPr>
              <a:t>medida</a:t>
            </a:r>
            <a:r>
              <a:rPr lang="en-US" sz="2000" b="1" dirty="0">
                <a:solidFill>
                  <a:srgbClr val="004AAD"/>
                </a:solidFill>
              </a:rPr>
              <a:t> de sus </a:t>
            </a:r>
            <a:r>
              <a:rPr lang="en-US" sz="2000" b="1" dirty="0" err="1">
                <a:solidFill>
                  <a:srgbClr val="004AAD"/>
                </a:solidFill>
              </a:rPr>
              <a:t>posibilidades</a:t>
            </a:r>
            <a:r>
              <a:rPr lang="en-US" sz="2000" b="1" dirty="0">
                <a:solidFill>
                  <a:srgbClr val="004AAD"/>
                </a:solidFill>
              </a:rPr>
              <a:t> </a:t>
            </a:r>
            <a:r>
              <a:rPr lang="en-US" sz="2000" b="1" dirty="0" err="1">
                <a:solidFill>
                  <a:srgbClr val="004AAD"/>
                </a:solidFill>
              </a:rPr>
              <a:t>el</a:t>
            </a:r>
            <a:r>
              <a:rPr lang="en-US" sz="2000" b="1" dirty="0">
                <a:solidFill>
                  <a:srgbClr val="004AAD"/>
                </a:solidFill>
              </a:rPr>
              <a:t> </a:t>
            </a:r>
            <a:r>
              <a:rPr lang="en-US" sz="2000" b="1" dirty="0" err="1">
                <a:solidFill>
                  <a:srgbClr val="004AAD"/>
                </a:solidFill>
              </a:rPr>
              <a:t>bienestar</a:t>
            </a:r>
            <a:r>
              <a:rPr lang="en-US" sz="2000" b="1" dirty="0">
                <a:solidFill>
                  <a:srgbClr val="004AAD"/>
                </a:solidFill>
              </a:rPr>
              <a:t> y </a:t>
            </a:r>
            <a:r>
              <a:rPr lang="en-US" sz="2000" b="1" dirty="0" err="1">
                <a:solidFill>
                  <a:srgbClr val="004AAD"/>
                </a:solidFill>
              </a:rPr>
              <a:t>prevenir</a:t>
            </a:r>
            <a:r>
              <a:rPr lang="en-US" sz="2000" b="1" dirty="0">
                <a:solidFill>
                  <a:srgbClr val="004AAD"/>
                </a:solidFill>
              </a:rPr>
              <a:t> </a:t>
            </a:r>
            <a:r>
              <a:rPr lang="en-US" sz="2000" b="1" dirty="0" err="1">
                <a:solidFill>
                  <a:srgbClr val="004AAD"/>
                </a:solidFill>
              </a:rPr>
              <a:t>el</a:t>
            </a:r>
            <a:r>
              <a:rPr lang="en-US" sz="2000" b="1" dirty="0">
                <a:solidFill>
                  <a:srgbClr val="004AAD"/>
                </a:solidFill>
              </a:rPr>
              <a:t> </a:t>
            </a:r>
            <a:r>
              <a:rPr lang="en-US" sz="2000" b="1" dirty="0" err="1">
                <a:solidFill>
                  <a:srgbClr val="004AAD"/>
                </a:solidFill>
              </a:rPr>
              <a:t>abuso</a:t>
            </a:r>
            <a:r>
              <a:rPr lang="en-US" sz="2000" b="1" dirty="0">
                <a:solidFill>
                  <a:srgbClr val="004AAD"/>
                </a:solidFill>
              </a:rPr>
              <a:t> </a:t>
            </a:r>
            <a:r>
              <a:rPr lang="en-US" sz="2000" b="1" dirty="0" err="1">
                <a:solidFill>
                  <a:srgbClr val="004AAD"/>
                </a:solidFill>
              </a:rPr>
              <a:t>físico</a:t>
            </a:r>
            <a:r>
              <a:rPr lang="en-US" sz="2000" b="1" dirty="0">
                <a:solidFill>
                  <a:srgbClr val="004AAD"/>
                </a:solidFill>
              </a:rPr>
              <a:t>, sexual o </a:t>
            </a:r>
            <a:r>
              <a:rPr lang="en-US" sz="2000" b="1" dirty="0" err="1">
                <a:solidFill>
                  <a:srgbClr val="004AAD"/>
                </a:solidFill>
              </a:rPr>
              <a:t>emocional</a:t>
            </a:r>
            <a:r>
              <a:rPr lang="en-US" sz="2000" b="1" dirty="0">
                <a:solidFill>
                  <a:srgbClr val="004AAD"/>
                </a:solidFill>
              </a:rPr>
              <a:t> de </a:t>
            </a:r>
            <a:r>
              <a:rPr lang="en-US" sz="2000" b="1" dirty="0" err="1">
                <a:solidFill>
                  <a:srgbClr val="004AAD"/>
                </a:solidFill>
              </a:rPr>
              <a:t>los</a:t>
            </a:r>
            <a:r>
              <a:rPr lang="en-US" sz="2000" b="1" dirty="0">
                <a:solidFill>
                  <a:srgbClr val="004AAD"/>
                </a:solidFill>
              </a:rPr>
              <a:t> </a:t>
            </a:r>
            <a:r>
              <a:rPr lang="en-US" sz="2000" b="1" dirty="0" err="1">
                <a:solidFill>
                  <a:srgbClr val="004AAD"/>
                </a:solidFill>
              </a:rPr>
              <a:t>niños</a:t>
            </a:r>
            <a:r>
              <a:rPr lang="en-US" sz="2000" b="1" dirty="0">
                <a:solidFill>
                  <a:srgbClr val="004AAD"/>
                </a:solidFill>
              </a:rPr>
              <a:t> y </a:t>
            </a:r>
            <a:r>
              <a:rPr lang="en-US" sz="2000" b="1" dirty="0" err="1">
                <a:solidFill>
                  <a:srgbClr val="004AAD"/>
                </a:solidFill>
              </a:rPr>
              <a:t>jóvenes</a:t>
            </a:r>
            <a:r>
              <a:rPr lang="en-US" sz="2000" b="1" dirty="0">
                <a:solidFill>
                  <a:srgbClr val="004AAD"/>
                </a:solidFill>
              </a:rPr>
              <a:t> con </a:t>
            </a:r>
            <a:r>
              <a:rPr lang="en-US" sz="2000" b="1" dirty="0" err="1">
                <a:solidFill>
                  <a:srgbClr val="004AAD"/>
                </a:solidFill>
              </a:rPr>
              <a:t>los</a:t>
            </a:r>
            <a:r>
              <a:rPr lang="en-US" sz="2000" b="1" dirty="0">
                <a:solidFill>
                  <a:srgbClr val="004AAD"/>
                </a:solidFill>
              </a:rPr>
              <a:t> que </a:t>
            </a:r>
            <a:r>
              <a:rPr lang="en-US" sz="2000" b="1" dirty="0" err="1">
                <a:solidFill>
                  <a:srgbClr val="004AAD"/>
                </a:solidFill>
              </a:rPr>
              <a:t>entran</a:t>
            </a:r>
            <a:r>
              <a:rPr lang="en-US" sz="2000" b="1" dirty="0">
                <a:solidFill>
                  <a:srgbClr val="004AAD"/>
                </a:solidFill>
              </a:rPr>
              <a:t> </a:t>
            </a:r>
            <a:r>
              <a:rPr lang="en-US" sz="2000" b="1" dirty="0" err="1">
                <a:solidFill>
                  <a:srgbClr val="004AAD"/>
                </a:solidFill>
              </a:rPr>
              <a:t>en</a:t>
            </a:r>
            <a:r>
              <a:rPr lang="en-US" sz="2000" b="1" dirty="0">
                <a:solidFill>
                  <a:srgbClr val="004AAD"/>
                </a:solidFill>
              </a:rPr>
              <a:t> </a:t>
            </a:r>
            <a:r>
              <a:rPr lang="en-US" sz="2000" b="1" dirty="0" err="1">
                <a:solidFill>
                  <a:srgbClr val="004AAD"/>
                </a:solidFill>
              </a:rPr>
              <a:t>contacto</a:t>
            </a:r>
            <a:r>
              <a:rPr lang="en-US" sz="2000" b="1" dirty="0">
                <a:solidFill>
                  <a:srgbClr val="004AAD"/>
                </a:solidFill>
              </a:rPr>
              <a:t>.</a:t>
            </a:r>
            <a:endParaRPr sz="1067" b="1" dirty="0"/>
          </a:p>
          <a:p>
            <a:pPr indent="-8467" algn="just" defTabSz="609630">
              <a:lnSpc>
                <a:spcPct val="150000"/>
              </a:lnSpc>
              <a:buClr>
                <a:srgbClr val="FFFFFF"/>
              </a:buClr>
              <a:buSzPts val="4400"/>
              <a:buFont typeface="Arial"/>
              <a:buChar char="•"/>
            </a:pPr>
            <a:r>
              <a:rPr lang="en-US" sz="2000" b="1" dirty="0" err="1">
                <a:solidFill>
                  <a:srgbClr val="004AAD"/>
                </a:solidFill>
              </a:rPr>
              <a:t>Tolerancia</a:t>
            </a:r>
            <a:r>
              <a:rPr lang="en-US" sz="2000" b="1" dirty="0">
                <a:solidFill>
                  <a:srgbClr val="004AAD"/>
                </a:solidFill>
              </a:rPr>
              <a:t> cero contra </a:t>
            </a:r>
            <a:r>
              <a:rPr lang="en-US" sz="2000" b="1" dirty="0" err="1">
                <a:solidFill>
                  <a:srgbClr val="004AAD"/>
                </a:solidFill>
              </a:rPr>
              <a:t>el</a:t>
            </a:r>
            <a:r>
              <a:rPr lang="en-US" sz="2000" b="1" dirty="0">
                <a:solidFill>
                  <a:srgbClr val="004AAD"/>
                </a:solidFill>
              </a:rPr>
              <a:t> </a:t>
            </a:r>
            <a:r>
              <a:rPr lang="en-US" sz="2000" b="1" dirty="0" err="1">
                <a:solidFill>
                  <a:srgbClr val="004AAD"/>
                </a:solidFill>
              </a:rPr>
              <a:t>abuso</a:t>
            </a:r>
            <a:r>
              <a:rPr lang="en-US" sz="2000" b="1" dirty="0">
                <a:solidFill>
                  <a:srgbClr val="004AAD"/>
                </a:solidFill>
              </a:rPr>
              <a:t> y </a:t>
            </a:r>
            <a:r>
              <a:rPr lang="en-US" sz="2000" b="1" dirty="0" err="1">
                <a:solidFill>
                  <a:srgbClr val="004AAD"/>
                </a:solidFill>
              </a:rPr>
              <a:t>el</a:t>
            </a:r>
            <a:r>
              <a:rPr lang="en-US" sz="2000" b="1" dirty="0">
                <a:solidFill>
                  <a:srgbClr val="004AAD"/>
                </a:solidFill>
              </a:rPr>
              <a:t> </a:t>
            </a:r>
            <a:r>
              <a:rPr lang="en-US" sz="2000" b="1" dirty="0" err="1">
                <a:solidFill>
                  <a:srgbClr val="004AAD"/>
                </a:solidFill>
              </a:rPr>
              <a:t>acoso</a:t>
            </a:r>
            <a:r>
              <a:rPr lang="en-US" sz="2000" b="1" dirty="0">
                <a:solidFill>
                  <a:srgbClr val="004AAD"/>
                </a:solidFill>
              </a:rPr>
              <a:t>.  Toda </a:t>
            </a:r>
            <a:r>
              <a:rPr lang="en-US" sz="2000" b="1" dirty="0" err="1">
                <a:solidFill>
                  <a:srgbClr val="004AAD"/>
                </a:solidFill>
              </a:rPr>
              <a:t>denuncia</a:t>
            </a:r>
            <a:r>
              <a:rPr lang="en-US" sz="2000" b="1" dirty="0">
                <a:solidFill>
                  <a:srgbClr val="004AAD"/>
                </a:solidFill>
              </a:rPr>
              <a:t> es </a:t>
            </a:r>
            <a:r>
              <a:rPr lang="en-US" sz="2000" b="1" dirty="0" err="1">
                <a:solidFill>
                  <a:srgbClr val="004AAD"/>
                </a:solidFill>
              </a:rPr>
              <a:t>investigada</a:t>
            </a:r>
            <a:r>
              <a:rPr lang="en-US" sz="2000" b="1" dirty="0">
                <a:solidFill>
                  <a:srgbClr val="004AAD"/>
                </a:solidFill>
              </a:rPr>
              <a:t>. </a:t>
            </a:r>
            <a:endParaRPr sz="2000" b="1" dirty="0">
              <a:solidFill>
                <a:srgbClr val="004AAD"/>
              </a:solidFill>
            </a:endParaRPr>
          </a:p>
          <a:p>
            <a:pPr indent="-8467" algn="just" defTabSz="609630">
              <a:lnSpc>
                <a:spcPct val="150000"/>
              </a:lnSpc>
              <a:buClr>
                <a:srgbClr val="FFFFFF"/>
              </a:buClr>
              <a:buSzPts val="4400"/>
              <a:buFont typeface="Arial"/>
              <a:buChar char="•"/>
            </a:pPr>
            <a:r>
              <a:rPr lang="en-US" sz="2000" b="1" dirty="0">
                <a:solidFill>
                  <a:srgbClr val="004AAD"/>
                </a:solidFill>
              </a:rPr>
              <a:t>Al </a:t>
            </a:r>
            <a:r>
              <a:rPr lang="en-US" sz="2000" b="1" dirty="0" err="1">
                <a:solidFill>
                  <a:srgbClr val="004AAD"/>
                </a:solidFill>
              </a:rPr>
              <a:t>estudiante</a:t>
            </a:r>
            <a:r>
              <a:rPr lang="en-US" sz="2000" b="1" dirty="0">
                <a:solidFill>
                  <a:srgbClr val="004AAD"/>
                </a:solidFill>
              </a:rPr>
              <a:t> se le </a:t>
            </a:r>
            <a:r>
              <a:rPr lang="en-US" sz="2000" b="1" dirty="0" err="1">
                <a:solidFill>
                  <a:srgbClr val="004AAD"/>
                </a:solidFill>
              </a:rPr>
              <a:t>ofrecerán</a:t>
            </a:r>
            <a:r>
              <a:rPr lang="en-US" sz="2000" b="1" dirty="0">
                <a:solidFill>
                  <a:srgbClr val="004AAD"/>
                </a:solidFill>
              </a:rPr>
              <a:t> </a:t>
            </a:r>
            <a:r>
              <a:rPr lang="en-US" sz="2000" b="1" dirty="0" err="1">
                <a:solidFill>
                  <a:srgbClr val="004AAD"/>
                </a:solidFill>
              </a:rPr>
              <a:t>servicios</a:t>
            </a:r>
            <a:r>
              <a:rPr lang="en-US" sz="2000" b="1" dirty="0">
                <a:solidFill>
                  <a:srgbClr val="004AAD"/>
                </a:solidFill>
              </a:rPr>
              <a:t> de </a:t>
            </a:r>
            <a:r>
              <a:rPr lang="en-US" sz="2000" b="1" dirty="0" err="1">
                <a:solidFill>
                  <a:srgbClr val="004AAD"/>
                </a:solidFill>
              </a:rPr>
              <a:t>apoyo</a:t>
            </a:r>
            <a:r>
              <a:rPr lang="en-US" sz="2000" b="1" dirty="0">
                <a:solidFill>
                  <a:srgbClr val="004AAD"/>
                </a:solidFill>
              </a:rPr>
              <a:t> </a:t>
            </a:r>
            <a:r>
              <a:rPr lang="en-US" sz="2000" b="1" dirty="0" err="1">
                <a:solidFill>
                  <a:srgbClr val="004AAD"/>
                </a:solidFill>
              </a:rPr>
              <a:t>inmediato</a:t>
            </a:r>
            <a:r>
              <a:rPr lang="en-US" sz="2000" b="1" dirty="0">
                <a:solidFill>
                  <a:srgbClr val="004AAD"/>
                </a:solidFill>
              </a:rPr>
              <a:t> y </a:t>
            </a:r>
            <a:r>
              <a:rPr lang="en-US" sz="2000" b="1" dirty="0" err="1">
                <a:solidFill>
                  <a:srgbClr val="004AAD"/>
                </a:solidFill>
              </a:rPr>
              <a:t>asesoramiento</a:t>
            </a:r>
            <a:r>
              <a:rPr lang="en-US" sz="2000" b="1" dirty="0">
                <a:solidFill>
                  <a:srgbClr val="004AAD"/>
                </a:solidFill>
              </a:rPr>
              <a:t> legal. </a:t>
            </a:r>
            <a:endParaRPr sz="1067" b="1" dirty="0"/>
          </a:p>
          <a:p>
            <a:pPr indent="-8467" algn="just" defTabSz="609630">
              <a:lnSpc>
                <a:spcPct val="150000"/>
              </a:lnSpc>
              <a:buClr>
                <a:srgbClr val="FFFFFF"/>
              </a:buClr>
              <a:buSzPts val="4400"/>
              <a:buFont typeface="Arial"/>
              <a:buChar char="•"/>
            </a:pPr>
            <a:r>
              <a:rPr lang="en-US" sz="2000" b="1" dirty="0">
                <a:solidFill>
                  <a:srgbClr val="004AAD"/>
                </a:solidFill>
              </a:rPr>
              <a:t>La </a:t>
            </a:r>
            <a:r>
              <a:rPr lang="en-US" sz="2000" b="1" dirty="0" err="1">
                <a:solidFill>
                  <a:srgbClr val="004AAD"/>
                </a:solidFill>
              </a:rPr>
              <a:t>confidencialidad</a:t>
            </a:r>
            <a:r>
              <a:rPr lang="en-US" sz="2000" b="1" dirty="0">
                <a:solidFill>
                  <a:srgbClr val="004AAD"/>
                </a:solidFill>
              </a:rPr>
              <a:t> del </a:t>
            </a:r>
            <a:r>
              <a:rPr lang="en-US" sz="2000" b="1" dirty="0" err="1">
                <a:solidFill>
                  <a:srgbClr val="004AAD"/>
                </a:solidFill>
              </a:rPr>
              <a:t>estudiante</a:t>
            </a:r>
            <a:r>
              <a:rPr lang="en-US" sz="2000" b="1" dirty="0">
                <a:solidFill>
                  <a:srgbClr val="004AAD"/>
                </a:solidFill>
              </a:rPr>
              <a:t> </a:t>
            </a:r>
            <a:r>
              <a:rPr lang="en-US" sz="2000" b="1" dirty="0" err="1">
                <a:solidFill>
                  <a:srgbClr val="004AAD"/>
                </a:solidFill>
              </a:rPr>
              <a:t>será</a:t>
            </a:r>
            <a:r>
              <a:rPr lang="en-US" sz="2000" b="1" dirty="0">
                <a:solidFill>
                  <a:srgbClr val="004AAD"/>
                </a:solidFill>
              </a:rPr>
              <a:t> </a:t>
            </a:r>
            <a:r>
              <a:rPr lang="en-US" sz="2000" b="1" dirty="0" err="1">
                <a:solidFill>
                  <a:srgbClr val="004AAD"/>
                </a:solidFill>
              </a:rPr>
              <a:t>respetada</a:t>
            </a:r>
            <a:r>
              <a:rPr lang="en-US" sz="2000" b="1" dirty="0">
                <a:solidFill>
                  <a:srgbClr val="004AAD"/>
                </a:solidFill>
              </a:rPr>
              <a:t> de </a:t>
            </a:r>
            <a:r>
              <a:rPr lang="en-US" sz="2000" b="1" dirty="0" err="1">
                <a:solidFill>
                  <a:srgbClr val="004AAD"/>
                </a:solidFill>
              </a:rPr>
              <a:t>acuerdo</a:t>
            </a:r>
            <a:r>
              <a:rPr lang="en-US" sz="2000" b="1" dirty="0">
                <a:solidFill>
                  <a:srgbClr val="004AAD"/>
                </a:solidFill>
              </a:rPr>
              <a:t> con la ley.</a:t>
            </a:r>
            <a:endParaRPr sz="1067" b="1" dirty="0"/>
          </a:p>
          <a:p>
            <a:pPr indent="-8467" algn="just" defTabSz="609630">
              <a:lnSpc>
                <a:spcPct val="150000"/>
              </a:lnSpc>
              <a:buClr>
                <a:srgbClr val="FFFFFF"/>
              </a:buClr>
              <a:buSzPts val="4400"/>
              <a:buFont typeface="Arial"/>
              <a:buChar char="•"/>
            </a:pPr>
            <a:r>
              <a:rPr lang="en-US" sz="2000" b="1" dirty="0" err="1">
                <a:solidFill>
                  <a:srgbClr val="004AAD"/>
                </a:solidFill>
              </a:rPr>
              <a:t>Ningún</a:t>
            </a:r>
            <a:r>
              <a:rPr lang="en-US" sz="2000" b="1" dirty="0">
                <a:solidFill>
                  <a:srgbClr val="004AAD"/>
                </a:solidFill>
              </a:rPr>
              <a:t> </a:t>
            </a:r>
            <a:r>
              <a:rPr lang="en-US" sz="2000" b="1" dirty="0" err="1">
                <a:solidFill>
                  <a:srgbClr val="004AAD"/>
                </a:solidFill>
              </a:rPr>
              <a:t>estudiante</a:t>
            </a:r>
            <a:r>
              <a:rPr lang="en-US" sz="2000" b="1" dirty="0">
                <a:solidFill>
                  <a:srgbClr val="004AAD"/>
                </a:solidFill>
              </a:rPr>
              <a:t> </a:t>
            </a:r>
            <a:r>
              <a:rPr lang="en-US" sz="2000" b="1" dirty="0" err="1">
                <a:solidFill>
                  <a:srgbClr val="004AAD"/>
                </a:solidFill>
              </a:rPr>
              <a:t>será</a:t>
            </a:r>
            <a:r>
              <a:rPr lang="en-US" sz="2000" b="1" dirty="0">
                <a:solidFill>
                  <a:srgbClr val="004AAD"/>
                </a:solidFill>
              </a:rPr>
              <a:t> </a:t>
            </a:r>
            <a:r>
              <a:rPr lang="en-US" sz="2000" b="1" dirty="0" err="1">
                <a:solidFill>
                  <a:srgbClr val="004AAD"/>
                </a:solidFill>
              </a:rPr>
              <a:t>enviado</a:t>
            </a:r>
            <a:r>
              <a:rPr lang="en-US" sz="2000" b="1" dirty="0">
                <a:solidFill>
                  <a:srgbClr val="004AAD"/>
                </a:solidFill>
              </a:rPr>
              <a:t> a casa a </a:t>
            </a:r>
            <a:r>
              <a:rPr lang="en-US" sz="2000" b="1" dirty="0" err="1">
                <a:solidFill>
                  <a:srgbClr val="004AAD"/>
                </a:solidFill>
              </a:rPr>
              <a:t>menos</a:t>
            </a:r>
            <a:r>
              <a:rPr lang="en-US" sz="2000" b="1" dirty="0">
                <a:solidFill>
                  <a:srgbClr val="004AAD"/>
                </a:solidFill>
              </a:rPr>
              <a:t> que </a:t>
            </a:r>
            <a:r>
              <a:rPr lang="en-US" sz="2000" b="1" dirty="0" err="1">
                <a:solidFill>
                  <a:srgbClr val="004AAD"/>
                </a:solidFill>
              </a:rPr>
              <a:t>su</a:t>
            </a:r>
            <a:r>
              <a:rPr lang="en-US" sz="2000" b="1" dirty="0">
                <a:solidFill>
                  <a:srgbClr val="004AAD"/>
                </a:solidFill>
              </a:rPr>
              <a:t> </a:t>
            </a:r>
            <a:r>
              <a:rPr lang="en-US" sz="2000" b="1" dirty="0" err="1">
                <a:solidFill>
                  <a:srgbClr val="004AAD"/>
                </a:solidFill>
              </a:rPr>
              <a:t>seguridad</a:t>
            </a:r>
            <a:r>
              <a:rPr lang="en-US" sz="2000" b="1" dirty="0">
                <a:solidFill>
                  <a:srgbClr val="004AAD"/>
                </a:solidFill>
              </a:rPr>
              <a:t> personal lo </a:t>
            </a:r>
            <a:r>
              <a:rPr lang="en-US" sz="2000" b="1" dirty="0" err="1">
                <a:solidFill>
                  <a:srgbClr val="004AAD"/>
                </a:solidFill>
              </a:rPr>
              <a:t>requiera</a:t>
            </a:r>
            <a:r>
              <a:rPr lang="en-US" sz="2000" b="1" dirty="0">
                <a:solidFill>
                  <a:srgbClr val="004AAD"/>
                </a:solidFill>
              </a:rPr>
              <a:t> o que </a:t>
            </a:r>
            <a:r>
              <a:rPr lang="en-US" sz="2000" b="1" dirty="0" err="1">
                <a:solidFill>
                  <a:srgbClr val="004AAD"/>
                </a:solidFill>
              </a:rPr>
              <a:t>el</a:t>
            </a:r>
            <a:r>
              <a:rPr lang="en-US" sz="2000" b="1" dirty="0">
                <a:solidFill>
                  <a:srgbClr val="004AAD"/>
                </a:solidFill>
              </a:rPr>
              <a:t> </a:t>
            </a:r>
            <a:r>
              <a:rPr lang="en-US" sz="2000" b="1" dirty="0" err="1">
                <a:solidFill>
                  <a:srgbClr val="004AAD"/>
                </a:solidFill>
              </a:rPr>
              <a:t>estudiante</a:t>
            </a:r>
            <a:r>
              <a:rPr lang="en-US" sz="2000" b="1" dirty="0">
                <a:solidFill>
                  <a:srgbClr val="004AAD"/>
                </a:solidFill>
              </a:rPr>
              <a:t> </a:t>
            </a:r>
            <a:r>
              <a:rPr lang="en-US" sz="2000" b="1" dirty="0" err="1">
                <a:solidFill>
                  <a:srgbClr val="004AAD"/>
                </a:solidFill>
              </a:rPr>
              <a:t>desee</a:t>
            </a:r>
            <a:r>
              <a:rPr lang="en-US" sz="2000" b="1" dirty="0">
                <a:solidFill>
                  <a:srgbClr val="004AAD"/>
                </a:solidFill>
              </a:rPr>
              <a:t> </a:t>
            </a:r>
            <a:r>
              <a:rPr lang="en-US" sz="2000" b="1" dirty="0" err="1">
                <a:solidFill>
                  <a:srgbClr val="004AAD"/>
                </a:solidFill>
              </a:rPr>
              <a:t>regresar</a:t>
            </a:r>
            <a:r>
              <a:rPr lang="en-US" sz="2000" b="1" dirty="0">
                <a:solidFill>
                  <a:srgbClr val="004AAD"/>
                </a:solidFill>
              </a:rPr>
              <a:t>.</a:t>
            </a:r>
            <a:endParaRPr sz="1067" b="1" dirty="0"/>
          </a:p>
          <a:p>
            <a:pPr algn="just" defTabSz="609630">
              <a:lnSpc>
                <a:spcPct val="150000"/>
              </a:lnSpc>
              <a:buClr>
                <a:srgbClr val="FFFFFF"/>
              </a:buClr>
              <a:buSzPts val="3000"/>
            </a:pPr>
            <a:endParaRPr sz="1333" dirty="0">
              <a:solidFill>
                <a:srgbClr val="004AAD"/>
              </a:solidFill>
            </a:endParaRPr>
          </a:p>
          <a:p>
            <a:pPr algn="just" defTabSz="609630">
              <a:lnSpc>
                <a:spcPct val="150000"/>
              </a:lnSpc>
              <a:buClr>
                <a:srgbClr val="FFFFFF"/>
              </a:buClr>
              <a:buSzPts val="3000"/>
            </a:pPr>
            <a:endParaRPr sz="1333" dirty="0">
              <a:solidFill>
                <a:srgbClr val="004AAD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7" name="Google Shape;567;p41"/>
          <p:cNvGrpSpPr/>
          <p:nvPr/>
        </p:nvGrpSpPr>
        <p:grpSpPr>
          <a:xfrm>
            <a:off x="5324" y="-25399"/>
            <a:ext cx="12593076" cy="1930400"/>
            <a:chOff x="-19455" y="0"/>
            <a:chExt cx="15138401" cy="4597740"/>
          </a:xfrm>
        </p:grpSpPr>
        <p:sp>
          <p:nvSpPr>
            <p:cNvPr id="568" name="Google Shape;568;p41"/>
            <p:cNvSpPr/>
            <p:nvPr/>
          </p:nvSpPr>
          <p:spPr>
            <a:xfrm>
              <a:off x="0" y="0"/>
              <a:ext cx="14647553" cy="4597740"/>
            </a:xfrm>
            <a:prstGeom prst="rect">
              <a:avLst/>
            </a:prstGeom>
            <a:solidFill>
              <a:srgbClr val="FFDE59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SzPts val="1400"/>
              </a:pPr>
              <a:endParaRPr sz="933"/>
            </a:p>
          </p:txBody>
        </p:sp>
        <p:sp>
          <p:nvSpPr>
            <p:cNvPr id="569" name="Google Shape;569;p41"/>
            <p:cNvSpPr txBox="1"/>
            <p:nvPr/>
          </p:nvSpPr>
          <p:spPr>
            <a:xfrm>
              <a:off x="-19455" y="909599"/>
              <a:ext cx="15138401" cy="25410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 defTabSz="609630">
                <a:buSzPts val="6900"/>
              </a:pPr>
              <a:r>
                <a:rPr lang="en-US" sz="4600" dirty="0" err="1">
                  <a:solidFill>
                    <a:srgbClr val="004AAD"/>
                  </a:solidFill>
                </a:rPr>
                <a:t>Recursos</a:t>
              </a:r>
              <a:r>
                <a:rPr lang="en-US" sz="4600" dirty="0">
                  <a:solidFill>
                    <a:srgbClr val="004AAD"/>
                  </a:solidFill>
                </a:rPr>
                <a:t> de RI</a:t>
              </a:r>
              <a:endParaRPr sz="933" dirty="0"/>
            </a:p>
            <a:p>
              <a:pPr algn="ctr" defTabSz="609630">
                <a:buSzPts val="3500"/>
              </a:pPr>
              <a:r>
                <a:rPr lang="en-US" sz="2333" u="sng" dirty="0">
                  <a:solidFill>
                    <a:srgbClr val="1155CC"/>
                  </a:solidFill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https://my.rotary.org/es/learning-reference/learn-topic/youth-protection</a:t>
              </a:r>
              <a:endParaRPr sz="2333" dirty="0">
                <a:solidFill>
                  <a:srgbClr val="004AAD"/>
                </a:solidFill>
              </a:endParaRPr>
            </a:p>
          </p:txBody>
        </p:sp>
      </p:grpSp>
      <p:pic>
        <p:nvPicPr>
          <p:cNvPr id="570" name="Google Shape;570;p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73200" y="2399938"/>
            <a:ext cx="9921023" cy="3404533"/>
          </a:xfrm>
          <a:prstGeom prst="rect">
            <a:avLst/>
          </a:prstGeom>
          <a:noFill/>
          <a:ln w="57150" cap="flat" cmpd="sng">
            <a:solidFill>
              <a:srgbClr val="074AAD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571" name="Google Shape;571;p41" descr="Distrito 2201"/>
          <p:cNvPicPr preferRelativeResize="0"/>
          <p:nvPr/>
        </p:nvPicPr>
        <p:blipFill rotWithShape="1">
          <a:blip r:embed="rId5">
            <a:alphaModFix/>
          </a:blip>
          <a:srcRect r="45068"/>
          <a:stretch/>
        </p:blipFill>
        <p:spPr>
          <a:xfrm>
            <a:off x="5324" y="6051732"/>
            <a:ext cx="1620277" cy="877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2" name="Google Shape;572;p4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711651" y="6251746"/>
            <a:ext cx="851159" cy="5300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F4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"/>
          <p:cNvSpPr/>
          <p:nvPr/>
        </p:nvSpPr>
        <p:spPr>
          <a:xfrm>
            <a:off x="0" y="314"/>
            <a:ext cx="12192000" cy="205708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60950" tIns="30467" rIns="60950" bIns="30467" anchor="t" anchorCtr="0">
            <a:noAutofit/>
          </a:bodyPr>
          <a:lstStyle/>
          <a:p>
            <a:pPr defTabSz="609630">
              <a:buSzPts val="1800"/>
            </a:pP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3"/>
          <p:cNvSpPr txBox="1"/>
          <p:nvPr/>
        </p:nvSpPr>
        <p:spPr>
          <a:xfrm>
            <a:off x="1" y="407516"/>
            <a:ext cx="12191999" cy="927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 defTabSz="609630">
              <a:lnSpc>
                <a:spcPct val="112500"/>
              </a:lnSpc>
              <a:buSzPts val="8000"/>
            </a:pPr>
            <a:r>
              <a:rPr lang="en-US" sz="5334" dirty="0" err="1">
                <a:solidFill>
                  <a:srgbClr val="004AAD"/>
                </a:solidFill>
              </a:rPr>
              <a:t>Estructura</a:t>
            </a:r>
            <a:r>
              <a:rPr lang="en-US" sz="5334" dirty="0">
                <a:solidFill>
                  <a:srgbClr val="004AAD"/>
                </a:solidFill>
              </a:rPr>
              <a:t> </a:t>
            </a:r>
            <a:r>
              <a:rPr lang="en-US" sz="5334" dirty="0" err="1">
                <a:solidFill>
                  <a:srgbClr val="004AAD"/>
                </a:solidFill>
              </a:rPr>
              <a:t>organizativa</a:t>
            </a:r>
            <a:endParaRPr sz="5000" dirty="0">
              <a:solidFill>
                <a:srgbClr val="004AAD"/>
              </a:solidFill>
            </a:endParaRPr>
          </a:p>
        </p:txBody>
      </p:sp>
      <p:sp>
        <p:nvSpPr>
          <p:cNvPr id="113" name="Google Shape;113;p3"/>
          <p:cNvSpPr txBox="1"/>
          <p:nvPr/>
        </p:nvSpPr>
        <p:spPr>
          <a:xfrm>
            <a:off x="287060" y="2464602"/>
            <a:ext cx="4551500" cy="2749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 defTabSz="609630">
              <a:buSzPts val="5000"/>
            </a:pPr>
            <a:r>
              <a:rPr lang="en-US" sz="3334" dirty="0" err="1">
                <a:solidFill>
                  <a:srgbClr val="004AAD"/>
                </a:solidFill>
              </a:rPr>
              <a:t>Asociación</a:t>
            </a:r>
            <a:r>
              <a:rPr lang="en-US" sz="3334" dirty="0">
                <a:solidFill>
                  <a:srgbClr val="004AAD"/>
                </a:solidFill>
              </a:rPr>
              <a:t> </a:t>
            </a:r>
            <a:r>
              <a:rPr lang="en-US" sz="3334" dirty="0" err="1">
                <a:solidFill>
                  <a:srgbClr val="004AAD"/>
                </a:solidFill>
              </a:rPr>
              <a:t>Multidistrital</a:t>
            </a:r>
            <a:r>
              <a:rPr lang="en-US" sz="3334" dirty="0">
                <a:solidFill>
                  <a:srgbClr val="004AAD"/>
                </a:solidFill>
              </a:rPr>
              <a:t>:</a:t>
            </a:r>
            <a:endParaRPr sz="933" dirty="0"/>
          </a:p>
          <a:p>
            <a:pPr defTabSz="609630">
              <a:buSzPts val="3200"/>
            </a:pPr>
            <a:endParaRPr sz="1800" dirty="0">
              <a:solidFill>
                <a:srgbClr val="004AAD"/>
              </a:solidFill>
            </a:endParaRPr>
          </a:p>
          <a:p>
            <a:pPr marL="304815" indent="-304815" defTabSz="609630">
              <a:buClr>
                <a:srgbClr val="004AAD"/>
              </a:buClr>
              <a:buSzPts val="3200"/>
              <a:buFont typeface="Arial"/>
              <a:buChar char="•"/>
            </a:pPr>
            <a:r>
              <a:rPr lang="en-US" sz="1800" dirty="0" err="1">
                <a:solidFill>
                  <a:srgbClr val="004AAD"/>
                </a:solidFill>
              </a:rPr>
              <a:t>Gobernadores</a:t>
            </a:r>
            <a:endParaRPr sz="1800" dirty="0">
              <a:solidFill>
                <a:srgbClr val="004AAD"/>
              </a:solidFill>
            </a:endParaRPr>
          </a:p>
          <a:p>
            <a:pPr marL="304815" indent="-304815" defTabSz="609630">
              <a:buClr>
                <a:srgbClr val="004AAD"/>
              </a:buClr>
              <a:buSzPts val="3200"/>
              <a:buFont typeface="Arial"/>
              <a:buChar char="•"/>
            </a:pPr>
            <a:r>
              <a:rPr lang="en-US" sz="1800" dirty="0">
                <a:solidFill>
                  <a:srgbClr val="004AAD"/>
                </a:solidFill>
              </a:rPr>
              <a:t>Chair </a:t>
            </a:r>
            <a:r>
              <a:rPr lang="en-US" sz="1800" dirty="0" err="1">
                <a:solidFill>
                  <a:srgbClr val="004AAD"/>
                </a:solidFill>
              </a:rPr>
              <a:t>multidistrito</a:t>
            </a:r>
            <a:r>
              <a:rPr lang="en-US" sz="1800" dirty="0">
                <a:solidFill>
                  <a:srgbClr val="004AAD"/>
                </a:solidFill>
              </a:rPr>
              <a:t> (Paco Chapa)</a:t>
            </a:r>
            <a:endParaRPr sz="1800" dirty="0"/>
          </a:p>
          <a:p>
            <a:pPr marL="304815" indent="-304815" defTabSz="609630">
              <a:buClr>
                <a:srgbClr val="004AAD"/>
              </a:buClr>
              <a:buSzPts val="3200"/>
              <a:buFont typeface="Arial"/>
              <a:buChar char="•"/>
            </a:pPr>
            <a:r>
              <a:rPr lang="en-US" sz="1800" dirty="0">
                <a:solidFill>
                  <a:srgbClr val="004AAD"/>
                </a:solidFill>
              </a:rPr>
              <a:t>Chairs </a:t>
            </a:r>
            <a:r>
              <a:rPr lang="en-US" sz="1800" dirty="0" err="1">
                <a:solidFill>
                  <a:srgbClr val="004AAD"/>
                </a:solidFill>
              </a:rPr>
              <a:t>distritales</a:t>
            </a:r>
            <a:endParaRPr sz="1800" dirty="0">
              <a:solidFill>
                <a:srgbClr val="004AAD"/>
              </a:solidFill>
            </a:endParaRPr>
          </a:p>
          <a:p>
            <a:pPr marL="304815" indent="-304815" defTabSz="609630">
              <a:buClr>
                <a:srgbClr val="004AAD"/>
              </a:buClr>
              <a:buSzPts val="3200"/>
              <a:buFont typeface="Arial"/>
              <a:buChar char="•"/>
            </a:pPr>
            <a:r>
              <a:rPr lang="en-US" sz="1800" dirty="0" err="1">
                <a:solidFill>
                  <a:srgbClr val="004AAD"/>
                </a:solidFill>
              </a:rPr>
              <a:t>Protección</a:t>
            </a:r>
            <a:r>
              <a:rPr lang="en-US" sz="1800" dirty="0">
                <a:solidFill>
                  <a:srgbClr val="004AAD"/>
                </a:solidFill>
              </a:rPr>
              <a:t> de </a:t>
            </a:r>
            <a:r>
              <a:rPr lang="en-US" sz="1800" dirty="0" err="1">
                <a:solidFill>
                  <a:srgbClr val="004AAD"/>
                </a:solidFill>
              </a:rPr>
              <a:t>los</a:t>
            </a:r>
            <a:r>
              <a:rPr lang="en-US" sz="1800" dirty="0">
                <a:solidFill>
                  <a:srgbClr val="004AAD"/>
                </a:solidFill>
              </a:rPr>
              <a:t> </a:t>
            </a:r>
            <a:r>
              <a:rPr lang="en-US" sz="1800" dirty="0" err="1">
                <a:solidFill>
                  <a:srgbClr val="004AAD"/>
                </a:solidFill>
              </a:rPr>
              <a:t>jóvenes</a:t>
            </a:r>
            <a:r>
              <a:rPr lang="en-US" sz="1800" dirty="0">
                <a:solidFill>
                  <a:srgbClr val="004AAD"/>
                </a:solidFill>
              </a:rPr>
              <a:t>.</a:t>
            </a:r>
            <a:endParaRPr sz="1800" dirty="0">
              <a:solidFill>
                <a:srgbClr val="004AAD"/>
              </a:solidFill>
            </a:endParaRPr>
          </a:p>
          <a:p>
            <a:pPr marL="304815" indent="-304815" defTabSz="609630">
              <a:buClr>
                <a:srgbClr val="004AAD"/>
              </a:buClr>
              <a:buSzPts val="3200"/>
              <a:buFont typeface="Arial"/>
              <a:buChar char="•"/>
            </a:pPr>
            <a:r>
              <a:rPr lang="en-US" sz="1800" dirty="0" err="1">
                <a:solidFill>
                  <a:srgbClr val="004AAD"/>
                </a:solidFill>
              </a:rPr>
              <a:t>Protección</a:t>
            </a:r>
            <a:r>
              <a:rPr lang="en-US" sz="1800" dirty="0">
                <a:solidFill>
                  <a:srgbClr val="004AAD"/>
                </a:solidFill>
              </a:rPr>
              <a:t> de </a:t>
            </a:r>
            <a:r>
              <a:rPr lang="en-US" sz="1800" dirty="0" err="1">
                <a:solidFill>
                  <a:srgbClr val="004AAD"/>
                </a:solidFill>
              </a:rPr>
              <a:t>datos</a:t>
            </a:r>
            <a:r>
              <a:rPr lang="en-US" sz="1800" dirty="0">
                <a:solidFill>
                  <a:srgbClr val="004AAD"/>
                </a:solidFill>
              </a:rPr>
              <a:t> </a:t>
            </a:r>
            <a:r>
              <a:rPr lang="en-US" sz="1800" dirty="0" err="1">
                <a:solidFill>
                  <a:srgbClr val="004AAD"/>
                </a:solidFill>
              </a:rPr>
              <a:t>personales</a:t>
            </a:r>
            <a:endParaRPr sz="1800" dirty="0">
              <a:solidFill>
                <a:srgbClr val="004AAD"/>
              </a:solidFill>
            </a:endParaRPr>
          </a:p>
        </p:txBody>
      </p:sp>
      <p:sp>
        <p:nvSpPr>
          <p:cNvPr id="114" name="Google Shape;114;p3"/>
          <p:cNvSpPr txBox="1"/>
          <p:nvPr/>
        </p:nvSpPr>
        <p:spPr>
          <a:xfrm>
            <a:off x="4989371" y="2358440"/>
            <a:ext cx="7197305" cy="3693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 defTabSz="609630">
              <a:buSzPts val="5000"/>
            </a:pPr>
            <a:r>
              <a:rPr lang="en-US" sz="3667" dirty="0">
                <a:solidFill>
                  <a:srgbClr val="004AAD"/>
                </a:solidFill>
              </a:rPr>
              <a:t>Distrito:</a:t>
            </a:r>
            <a:endParaRPr sz="1267" dirty="0"/>
          </a:p>
          <a:p>
            <a:pPr defTabSz="609630">
              <a:buSzPts val="2400"/>
            </a:pPr>
            <a:endParaRPr sz="1933" dirty="0">
              <a:solidFill>
                <a:srgbClr val="004AAD"/>
              </a:solidFill>
            </a:endParaRPr>
          </a:p>
          <a:p>
            <a:pPr marL="304815" indent="-325983" defTabSz="609630">
              <a:buClr>
                <a:srgbClr val="004AAD"/>
              </a:buClr>
              <a:buSzPts val="3700"/>
              <a:buFont typeface="Arial"/>
              <a:buChar char="•"/>
            </a:pPr>
            <a:r>
              <a:rPr lang="en-US" sz="1800" dirty="0" err="1">
                <a:solidFill>
                  <a:srgbClr val="004AAD"/>
                </a:solidFill>
              </a:rPr>
              <a:t>Gobernador</a:t>
            </a:r>
            <a:r>
              <a:rPr lang="en-US" sz="1800" dirty="0">
                <a:solidFill>
                  <a:srgbClr val="004AAD"/>
                </a:solidFill>
              </a:rPr>
              <a:t>/a (</a:t>
            </a:r>
            <a:r>
              <a:rPr lang="en-US" sz="1800" dirty="0" err="1">
                <a:solidFill>
                  <a:srgbClr val="004AAD"/>
                </a:solidFill>
              </a:rPr>
              <a:t>máximo</a:t>
            </a:r>
            <a:r>
              <a:rPr lang="en-US" sz="1800" dirty="0">
                <a:solidFill>
                  <a:srgbClr val="004AAD"/>
                </a:solidFill>
              </a:rPr>
              <a:t> </a:t>
            </a:r>
            <a:r>
              <a:rPr lang="en-US" sz="1800" dirty="0" err="1">
                <a:solidFill>
                  <a:srgbClr val="004AAD"/>
                </a:solidFill>
              </a:rPr>
              <a:t>responsable</a:t>
            </a:r>
            <a:r>
              <a:rPr lang="en-US" sz="1800" dirty="0">
                <a:solidFill>
                  <a:srgbClr val="004AAD"/>
                </a:solidFill>
              </a:rPr>
              <a:t>)</a:t>
            </a:r>
            <a:endParaRPr sz="1800" dirty="0"/>
          </a:p>
          <a:p>
            <a:pPr marL="304815" indent="-325983" defTabSz="609630">
              <a:buClr>
                <a:srgbClr val="004AAD"/>
              </a:buClr>
              <a:buSzPts val="3700"/>
              <a:buFont typeface="Arial"/>
              <a:buChar char="•"/>
            </a:pPr>
            <a:r>
              <a:rPr lang="en-US" sz="1800" dirty="0" err="1">
                <a:solidFill>
                  <a:srgbClr val="004AAD"/>
                </a:solidFill>
              </a:rPr>
              <a:t>Comité</a:t>
            </a:r>
            <a:r>
              <a:rPr lang="en-US" sz="1800" dirty="0">
                <a:solidFill>
                  <a:srgbClr val="004AAD"/>
                </a:solidFill>
              </a:rPr>
              <a:t> de Juventud</a:t>
            </a:r>
          </a:p>
          <a:p>
            <a:pPr marL="304815" indent="-325983" defTabSz="609630">
              <a:buClr>
                <a:srgbClr val="004AAD"/>
              </a:buClr>
              <a:buSzPts val="3700"/>
              <a:buFont typeface="Arial"/>
              <a:buChar char="•"/>
            </a:pPr>
            <a:r>
              <a:rPr lang="en-US" sz="1800" dirty="0">
                <a:solidFill>
                  <a:srgbClr val="004AAD"/>
                </a:solidFill>
              </a:rPr>
              <a:t>Interact y camps</a:t>
            </a:r>
          </a:p>
          <a:p>
            <a:pPr marL="304815" indent="-325983" defTabSz="609630">
              <a:buClr>
                <a:srgbClr val="004AAD"/>
              </a:buClr>
              <a:buSzPts val="3700"/>
              <a:buFont typeface="Arial"/>
              <a:buChar char="•"/>
            </a:pPr>
            <a:r>
              <a:rPr lang="en-US" sz="1800" dirty="0" err="1">
                <a:solidFill>
                  <a:srgbClr val="004AAD"/>
                </a:solidFill>
              </a:rPr>
              <a:t>Rylas</a:t>
            </a:r>
            <a:endParaRPr sz="1800" dirty="0"/>
          </a:p>
          <a:p>
            <a:pPr marL="304815" indent="-325983" defTabSz="609630">
              <a:buClr>
                <a:srgbClr val="004AAD"/>
              </a:buClr>
              <a:buSzPts val="3700"/>
              <a:buFont typeface="Arial"/>
              <a:buChar char="•"/>
            </a:pPr>
            <a:r>
              <a:rPr lang="en-US" sz="1800" dirty="0" err="1">
                <a:solidFill>
                  <a:srgbClr val="004AAD"/>
                </a:solidFill>
              </a:rPr>
              <a:t>Intercambios</a:t>
            </a:r>
            <a:r>
              <a:rPr lang="en-US" sz="1800" dirty="0">
                <a:solidFill>
                  <a:srgbClr val="004AAD"/>
                </a:solidFill>
              </a:rPr>
              <a:t> (chair, vicechair, </a:t>
            </a:r>
            <a:br>
              <a:rPr lang="en-US" sz="1800" dirty="0">
                <a:solidFill>
                  <a:srgbClr val="004AAD"/>
                </a:solidFill>
              </a:rPr>
            </a:br>
            <a:r>
              <a:rPr lang="en-US" sz="1800" dirty="0" err="1">
                <a:solidFill>
                  <a:srgbClr val="004AAD"/>
                </a:solidFill>
              </a:rPr>
              <a:t>responsables</a:t>
            </a:r>
            <a:r>
              <a:rPr lang="en-US" sz="1800" dirty="0">
                <a:solidFill>
                  <a:srgbClr val="004AAD"/>
                </a:solidFill>
              </a:rPr>
              <a:t> de inbounds y outbounds)</a:t>
            </a:r>
            <a:endParaRPr sz="1800" dirty="0"/>
          </a:p>
          <a:p>
            <a:pPr marL="304815" indent="-325983" defTabSz="609630">
              <a:buClr>
                <a:srgbClr val="004AAD"/>
              </a:buClr>
              <a:buSzPts val="3700"/>
              <a:buFont typeface="Arial"/>
              <a:buChar char="•"/>
            </a:pPr>
            <a:r>
              <a:rPr lang="en-US" sz="1800" dirty="0" err="1">
                <a:solidFill>
                  <a:srgbClr val="004AAD"/>
                </a:solidFill>
              </a:rPr>
              <a:t>Responsables</a:t>
            </a:r>
            <a:r>
              <a:rPr lang="en-US" sz="1800" dirty="0">
                <a:solidFill>
                  <a:srgbClr val="004AAD"/>
                </a:solidFill>
              </a:rPr>
              <a:t> de zona</a:t>
            </a:r>
            <a:endParaRPr sz="1800" dirty="0"/>
          </a:p>
          <a:p>
            <a:pPr marL="304815" indent="-325983" defTabSz="609630">
              <a:buClr>
                <a:srgbClr val="004AAD"/>
              </a:buClr>
              <a:buSzPts val="3700"/>
              <a:buFont typeface="Arial"/>
              <a:buChar char="•"/>
            </a:pPr>
            <a:r>
              <a:rPr lang="en-US" sz="1800" dirty="0" err="1">
                <a:solidFill>
                  <a:srgbClr val="004AAD"/>
                </a:solidFill>
              </a:rPr>
              <a:t>Delegados</a:t>
            </a:r>
            <a:r>
              <a:rPr lang="en-US" sz="1800" dirty="0">
                <a:solidFill>
                  <a:srgbClr val="004AAD"/>
                </a:solidFill>
              </a:rPr>
              <a:t> de </a:t>
            </a:r>
            <a:r>
              <a:rPr lang="en-US" sz="1800" dirty="0" err="1">
                <a:solidFill>
                  <a:srgbClr val="004AAD"/>
                </a:solidFill>
              </a:rPr>
              <a:t>juventud</a:t>
            </a:r>
            <a:r>
              <a:rPr lang="en-US" sz="1800" dirty="0">
                <a:solidFill>
                  <a:srgbClr val="004AAD"/>
                </a:solidFill>
              </a:rPr>
              <a:t> (YEO)</a:t>
            </a:r>
            <a:endParaRPr sz="1800" dirty="0"/>
          </a:p>
          <a:p>
            <a:pPr marL="304815" indent="-325983" defTabSz="609630">
              <a:buClr>
                <a:srgbClr val="004AAD"/>
              </a:buClr>
              <a:buSzPts val="3700"/>
              <a:buFont typeface="Arial"/>
              <a:buChar char="•"/>
            </a:pPr>
            <a:r>
              <a:rPr lang="en-US" sz="1800" dirty="0" err="1">
                <a:solidFill>
                  <a:srgbClr val="004AAD"/>
                </a:solidFill>
              </a:rPr>
              <a:t>Consejeros</a:t>
            </a:r>
            <a:r>
              <a:rPr lang="en-US" sz="1800" dirty="0">
                <a:solidFill>
                  <a:srgbClr val="004AAD"/>
                </a:solidFill>
              </a:rPr>
              <a:t> </a:t>
            </a:r>
            <a:r>
              <a:rPr lang="en-US" sz="1800" dirty="0" err="1">
                <a:solidFill>
                  <a:srgbClr val="004AAD"/>
                </a:solidFill>
              </a:rPr>
              <a:t>rotarios</a:t>
            </a:r>
            <a:endParaRPr sz="1800" dirty="0">
              <a:solidFill>
                <a:srgbClr val="004AAD"/>
              </a:solidFill>
            </a:endParaRPr>
          </a:p>
          <a:p>
            <a:pPr marL="304815" indent="-325983" defTabSz="609630">
              <a:buClr>
                <a:srgbClr val="004AAD"/>
              </a:buClr>
              <a:buSzPts val="3700"/>
              <a:buFont typeface="Arial"/>
              <a:buChar char="•"/>
            </a:pPr>
            <a:r>
              <a:rPr lang="en-US" sz="1800" dirty="0" err="1">
                <a:solidFill>
                  <a:srgbClr val="004AAD"/>
                </a:solidFill>
              </a:rPr>
              <a:t>Protección</a:t>
            </a:r>
            <a:r>
              <a:rPr lang="en-US" sz="1800" dirty="0">
                <a:solidFill>
                  <a:srgbClr val="004AAD"/>
                </a:solidFill>
              </a:rPr>
              <a:t> de </a:t>
            </a:r>
            <a:r>
              <a:rPr lang="en-US" sz="1800" dirty="0" err="1">
                <a:solidFill>
                  <a:srgbClr val="004AAD"/>
                </a:solidFill>
              </a:rPr>
              <a:t>los</a:t>
            </a:r>
            <a:r>
              <a:rPr lang="en-US" sz="1800" dirty="0">
                <a:solidFill>
                  <a:srgbClr val="004AAD"/>
                </a:solidFill>
              </a:rPr>
              <a:t> </a:t>
            </a:r>
            <a:r>
              <a:rPr lang="en-US" sz="1800" dirty="0" err="1">
                <a:solidFill>
                  <a:srgbClr val="004AAD"/>
                </a:solidFill>
              </a:rPr>
              <a:t>jóvenes</a:t>
            </a:r>
            <a:endParaRPr sz="1800" dirty="0">
              <a:solidFill>
                <a:srgbClr val="004AAD"/>
              </a:solidFill>
            </a:endParaRPr>
          </a:p>
        </p:txBody>
      </p:sp>
      <p:pic>
        <p:nvPicPr>
          <p:cNvPr id="117" name="Google Shape;117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35908" y="2464602"/>
            <a:ext cx="2176856" cy="2250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126;p4" descr="Distrito 2201">
            <a:extLst>
              <a:ext uri="{FF2B5EF4-FFF2-40B4-BE49-F238E27FC236}">
                <a16:creationId xmlns:a16="http://schemas.microsoft.com/office/drawing/2014/main" id="{BF8208EF-518B-D7C1-41D9-68622B33E1E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r="45068"/>
          <a:stretch/>
        </p:blipFill>
        <p:spPr>
          <a:xfrm>
            <a:off x="5324" y="6051732"/>
            <a:ext cx="1620277" cy="877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127;p4">
            <a:extLst>
              <a:ext uri="{FF2B5EF4-FFF2-40B4-BE49-F238E27FC236}">
                <a16:creationId xmlns:a16="http://schemas.microsoft.com/office/drawing/2014/main" id="{BA154031-13AF-CA44-1BAC-DC787983A139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11651" y="6251746"/>
            <a:ext cx="851159" cy="5300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6" name="Google Shape;416;p9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3731" y="665665"/>
            <a:ext cx="10904537" cy="318928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DB534C26-D22D-0728-F336-499BCA14FFAA}"/>
              </a:ext>
            </a:extLst>
          </p:cNvPr>
          <p:cNvSpPr txBox="1"/>
          <p:nvPr/>
        </p:nvSpPr>
        <p:spPr>
          <a:xfrm>
            <a:off x="1113576" y="4617267"/>
            <a:ext cx="99225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dirty="0">
                <a:solidFill>
                  <a:schemeClr val="accent6">
                    <a:lumMod val="75000"/>
                  </a:schemeClr>
                </a:solidFill>
              </a:rPr>
              <a:t>Gracias / </a:t>
            </a:r>
            <a:r>
              <a:rPr lang="es-ES" sz="4800" dirty="0" err="1">
                <a:solidFill>
                  <a:schemeClr val="accent6">
                    <a:lumMod val="75000"/>
                  </a:schemeClr>
                </a:solidFill>
              </a:rPr>
              <a:t>eskerrik</a:t>
            </a:r>
            <a:r>
              <a:rPr lang="es-ES" sz="4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4800" dirty="0" err="1">
                <a:solidFill>
                  <a:schemeClr val="accent6">
                    <a:lumMod val="75000"/>
                  </a:schemeClr>
                </a:solidFill>
              </a:rPr>
              <a:t>asko</a:t>
            </a:r>
            <a:r>
              <a:rPr lang="es-ES" sz="4800" dirty="0">
                <a:solidFill>
                  <a:schemeClr val="accent6">
                    <a:lumMod val="75000"/>
                  </a:schemeClr>
                </a:solidFill>
              </a:rPr>
              <a:t> / </a:t>
            </a:r>
            <a:r>
              <a:rPr lang="es-ES" sz="4800" dirty="0" err="1">
                <a:solidFill>
                  <a:schemeClr val="accent6">
                    <a:lumMod val="75000"/>
                  </a:schemeClr>
                </a:solidFill>
              </a:rPr>
              <a:t>gràcies</a:t>
            </a:r>
            <a:r>
              <a:rPr lang="es-ES" sz="4800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" name="Google Shape;122;p4"/>
          <p:cNvGrpSpPr/>
          <p:nvPr/>
        </p:nvGrpSpPr>
        <p:grpSpPr>
          <a:xfrm>
            <a:off x="0" y="1"/>
            <a:ext cx="12200941" cy="1489243"/>
            <a:chOff x="0" y="0"/>
            <a:chExt cx="14647553" cy="5501488"/>
          </a:xfrm>
        </p:grpSpPr>
        <p:sp>
          <p:nvSpPr>
            <p:cNvPr id="123" name="Google Shape;123;p4"/>
            <p:cNvSpPr/>
            <p:nvPr/>
          </p:nvSpPr>
          <p:spPr>
            <a:xfrm>
              <a:off x="0" y="0"/>
              <a:ext cx="14647553" cy="5501488"/>
            </a:xfrm>
            <a:prstGeom prst="rect">
              <a:avLst/>
            </a:prstGeom>
            <a:solidFill>
              <a:srgbClr val="FFDE59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SzPts val="1400"/>
              </a:pPr>
              <a:endParaRPr sz="933"/>
            </a:p>
          </p:txBody>
        </p:sp>
        <p:sp>
          <p:nvSpPr>
            <p:cNvPr id="124" name="Google Shape;124;p4"/>
            <p:cNvSpPr txBox="1"/>
            <p:nvPr/>
          </p:nvSpPr>
          <p:spPr>
            <a:xfrm>
              <a:off x="1" y="590492"/>
              <a:ext cx="14647552" cy="43204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 defTabSz="609630">
                <a:buSzPts val="6900"/>
              </a:pPr>
              <a:r>
                <a:rPr lang="en-US" sz="4600" dirty="0" err="1">
                  <a:solidFill>
                    <a:srgbClr val="004AAD"/>
                  </a:solidFill>
                </a:rPr>
                <a:t>Subcomité</a:t>
              </a:r>
              <a:r>
                <a:rPr lang="en-US" sz="4600" dirty="0">
                  <a:solidFill>
                    <a:srgbClr val="004AAD"/>
                  </a:solidFill>
                </a:rPr>
                <a:t> de </a:t>
              </a:r>
              <a:r>
                <a:rPr lang="en-US" sz="4600" dirty="0" err="1">
                  <a:solidFill>
                    <a:srgbClr val="004AAD"/>
                  </a:solidFill>
                </a:rPr>
                <a:t>Intercambios</a:t>
              </a:r>
              <a:br>
                <a:rPr lang="en-US" sz="933" dirty="0"/>
              </a:br>
              <a:r>
                <a:rPr lang="en-US" sz="3000" dirty="0">
                  <a:solidFill>
                    <a:srgbClr val="004AAD"/>
                  </a:solidFill>
                </a:rPr>
                <a:t>Gobernadora </a:t>
              </a:r>
              <a:r>
                <a:rPr lang="en-US" sz="3000" dirty="0" err="1">
                  <a:solidFill>
                    <a:srgbClr val="004AAD"/>
                  </a:solidFill>
                </a:rPr>
                <a:t>Montse</a:t>
              </a:r>
              <a:r>
                <a:rPr lang="en-US" sz="3000" dirty="0">
                  <a:solidFill>
                    <a:srgbClr val="004AAD"/>
                  </a:solidFill>
                </a:rPr>
                <a:t> Moral</a:t>
              </a:r>
              <a:endParaRPr sz="3000" dirty="0">
                <a:solidFill>
                  <a:srgbClr val="074AAD"/>
                </a:solidFill>
              </a:endParaRPr>
            </a:p>
          </p:txBody>
        </p:sp>
      </p:grpSp>
      <p:graphicFrame>
        <p:nvGraphicFramePr>
          <p:cNvPr id="125" name="Google Shape;125;p4"/>
          <p:cNvGraphicFramePr/>
          <p:nvPr>
            <p:extLst>
              <p:ext uri="{D42A27DB-BD31-4B8C-83A1-F6EECF244321}">
                <p14:modId xmlns:p14="http://schemas.microsoft.com/office/powerpoint/2010/main" val="273666964"/>
              </p:ext>
            </p:extLst>
          </p:nvPr>
        </p:nvGraphicFramePr>
        <p:xfrm>
          <a:off x="399690" y="1693271"/>
          <a:ext cx="11401245" cy="4358461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9638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01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266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04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519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500"/>
                        <a:buFont typeface="Arial"/>
                        <a:buNone/>
                      </a:pPr>
                      <a:r>
                        <a:rPr lang="en-US" sz="1700" b="1" i="0" u="none" strike="noStrike" cap="none" dirty="0">
                          <a:solidFill>
                            <a:schemeClr val="lt1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RYE CHAIR </a:t>
                      </a:r>
                      <a:endParaRPr sz="1700" u="none" strike="noStrike" cap="none" dirty="0">
                        <a:solidFill>
                          <a:schemeClr val="lt1"/>
                        </a:solidFill>
                        <a:latin typeface="+mj-lt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2333" marR="42333" marT="42333" marB="42333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4AAD"/>
                    </a:solidFill>
                  </a:tcPr>
                </a:tc>
                <a:tc>
                  <a:txBody>
                    <a:bodyPr/>
                    <a:lstStyle/>
                    <a:p>
                      <a:pPr marL="75248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-US" sz="17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Javier Lizarraga </a:t>
                      </a:r>
                      <a:endParaRPr sz="17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2333" marR="42333" marT="42333" marB="42333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78791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-US" sz="17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javier.lizarraga@rotary2202.org </a:t>
                      </a:r>
                      <a:endParaRPr sz="17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2333" marR="42333" marT="42333" marB="42333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-US" sz="17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639 819 919</a:t>
                      </a:r>
                      <a:endParaRPr sz="600" b="0" dirty="0"/>
                    </a:p>
                  </a:txBody>
                  <a:tcPr marL="42333" marR="42333" marT="42333" marB="42333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519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500"/>
                        <a:buFont typeface="Arial"/>
                        <a:buNone/>
                      </a:pPr>
                      <a:r>
                        <a:rPr lang="en-US" sz="1700" b="1" i="0" u="none" strike="noStrike" cap="none" dirty="0">
                          <a:solidFill>
                            <a:schemeClr val="lt1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VICECHAIR </a:t>
                      </a:r>
                      <a:endParaRPr sz="1700" u="none" strike="noStrike" cap="none" dirty="0">
                        <a:solidFill>
                          <a:schemeClr val="lt1"/>
                        </a:solidFill>
                        <a:latin typeface="+mj-lt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2333" marR="42333" marT="42333" marB="42333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4AAD"/>
                    </a:solidFill>
                  </a:tcPr>
                </a:tc>
                <a:tc>
                  <a:txBody>
                    <a:bodyPr/>
                    <a:lstStyle/>
                    <a:p>
                      <a:pPr marL="77076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-US" sz="17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Ángel Aibar </a:t>
                      </a:r>
                      <a:endParaRPr sz="17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2333" marR="42333" marT="42333" marB="42333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76949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-US" sz="17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angel.aibar@rotary2202.org</a:t>
                      </a:r>
                      <a:endParaRPr sz="17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2333" marR="42333" marT="42333" marB="42333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79312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-US" sz="17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679 485 864</a:t>
                      </a:r>
                      <a:endParaRPr sz="17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2333" marR="42333" marT="42333" marB="42333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519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500"/>
                        <a:buFont typeface="Arial"/>
                        <a:buNone/>
                      </a:pPr>
                      <a:r>
                        <a:rPr lang="en-US" sz="1700" b="1" i="0" u="none" strike="noStrike" cap="none">
                          <a:solidFill>
                            <a:schemeClr val="lt1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INBOUNDS </a:t>
                      </a:r>
                      <a:endParaRPr sz="1700" u="none" strike="noStrike" cap="none">
                        <a:solidFill>
                          <a:schemeClr val="lt1"/>
                        </a:solidFill>
                        <a:latin typeface="+mj-lt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2333" marR="42333" marT="42333" marB="42333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4AAD"/>
                    </a:solidFill>
                  </a:tcPr>
                </a:tc>
                <a:tc>
                  <a:txBody>
                    <a:bodyPr/>
                    <a:lstStyle/>
                    <a:p>
                      <a:pPr marL="74549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-US" sz="17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Cecilia Pertino </a:t>
                      </a:r>
                      <a:endParaRPr sz="17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2333" marR="42333" marT="42333" marB="42333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2636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-US" sz="17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cecilia.pertino@rotary2202.org </a:t>
                      </a:r>
                      <a:endParaRPr sz="17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2333" marR="42333" marT="42333" marB="42333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-US" sz="17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622 791 122</a:t>
                      </a:r>
                      <a:endParaRPr sz="17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2333" marR="42333" marT="42333" marB="42333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521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500"/>
                        <a:buFont typeface="Arial"/>
                        <a:buNone/>
                      </a:pPr>
                      <a:r>
                        <a:rPr lang="en-US" sz="1700" b="1" i="0" u="none" strike="noStrike" cap="none" dirty="0">
                          <a:solidFill>
                            <a:schemeClr val="lt1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OUTBOUNDS </a:t>
                      </a:r>
                      <a:endParaRPr sz="1700" u="none" strike="noStrike" cap="none" dirty="0">
                        <a:solidFill>
                          <a:schemeClr val="lt1"/>
                        </a:solidFill>
                        <a:latin typeface="+mj-lt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2333" marR="42333" marT="42333" marB="42333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4AAD"/>
                    </a:solidFill>
                  </a:tcPr>
                </a:tc>
                <a:tc>
                  <a:txBody>
                    <a:bodyPr/>
                    <a:lstStyle/>
                    <a:p>
                      <a:pPr marL="7791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-US" sz="17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Antonio López</a:t>
                      </a:r>
                      <a:endParaRPr sz="17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2333" marR="42333" marT="42333" marB="42333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77572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-US" sz="17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alopez@rotary2202.org</a:t>
                      </a:r>
                      <a:endParaRPr sz="900" b="0" u="none" strike="noStrike" cap="none"/>
                    </a:p>
                  </a:txBody>
                  <a:tcPr marL="42333" marR="42333" marT="42333" marB="42333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-US" sz="17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607 087 650</a:t>
                      </a:r>
                      <a:endParaRPr sz="600" b="0"/>
                    </a:p>
                  </a:txBody>
                  <a:tcPr marL="42333" marR="42333" marT="42333" marB="42333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519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500"/>
                        <a:buFont typeface="Arial"/>
                        <a:buNone/>
                      </a:pPr>
                      <a:r>
                        <a:rPr lang="en-US" sz="1700" b="1" i="0" u="none" strike="noStrike" cap="none" dirty="0">
                          <a:solidFill>
                            <a:schemeClr val="lt1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INT. CORTOS </a:t>
                      </a:r>
                      <a:endParaRPr sz="1700" u="none" strike="noStrike" cap="none" dirty="0">
                        <a:solidFill>
                          <a:schemeClr val="lt1"/>
                        </a:solidFill>
                        <a:latin typeface="+mj-lt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2333" marR="42333" marT="42333" marB="42333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4AAD"/>
                    </a:solidFill>
                  </a:tcPr>
                </a:tc>
                <a:tc>
                  <a:txBody>
                    <a:bodyPr/>
                    <a:lstStyle/>
                    <a:p>
                      <a:pPr marL="74549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-US" sz="17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Javier Lizarraga </a:t>
                      </a:r>
                      <a:endParaRPr sz="17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2333" marR="42333" marT="42333" marB="42333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2636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-US" sz="17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javier.lizarraga@rotary2202.org </a:t>
                      </a:r>
                      <a:endParaRPr sz="17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2333" marR="42333" marT="42333" marB="42333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-US" sz="17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639 819 919</a:t>
                      </a:r>
                      <a:endParaRPr sz="1700" b="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2333" marR="42333" marT="42333" marB="42333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1821">
                <a:tc>
                  <a:txBody>
                    <a:bodyPr/>
                    <a:lstStyle/>
                    <a:p>
                      <a:pPr marL="74994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500"/>
                        <a:buFont typeface="Arial"/>
                        <a:buNone/>
                      </a:pPr>
                      <a:r>
                        <a:rPr lang="en-US" sz="1700" b="1" i="0" u="none" strike="noStrike" cap="none" dirty="0">
                          <a:solidFill>
                            <a:schemeClr val="lt1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PROTEC</a:t>
                      </a:r>
                      <a:r>
                        <a:rPr lang="en-US" sz="1700" b="1" dirty="0">
                          <a:solidFill>
                            <a:schemeClr val="lt1"/>
                          </a:solidFill>
                          <a:latin typeface="+mj-lt"/>
                        </a:rPr>
                        <a:t>CIÓN DE LOS </a:t>
                      </a:r>
                      <a:r>
                        <a:rPr lang="en-US" sz="1700" b="1" i="0" u="none" strike="noStrike" cap="none" dirty="0">
                          <a:solidFill>
                            <a:schemeClr val="lt1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700" b="1" dirty="0">
                          <a:solidFill>
                            <a:schemeClr val="lt1"/>
                          </a:solidFill>
                          <a:latin typeface="+mj-lt"/>
                        </a:rPr>
                        <a:t>JÓVENES</a:t>
                      </a:r>
                      <a:endParaRPr sz="1700" u="none" strike="noStrike" cap="none" dirty="0">
                        <a:solidFill>
                          <a:schemeClr val="lt1"/>
                        </a:solidFill>
                        <a:latin typeface="+mj-lt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2333" marR="42333" marT="42333" marB="42333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4AAD"/>
                    </a:solidFill>
                  </a:tcPr>
                </a:tc>
                <a:tc>
                  <a:txBody>
                    <a:bodyPr/>
                    <a:lstStyle/>
                    <a:p>
                      <a:pPr marL="75387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-US" sz="17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Daniel Provedo </a:t>
                      </a:r>
                      <a:endParaRPr sz="600"/>
                    </a:p>
                    <a:p>
                      <a:pPr marL="75387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-US" sz="17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Noemí López </a:t>
                      </a:r>
                      <a:endParaRPr sz="600"/>
                    </a:p>
                  </a:txBody>
                  <a:tcPr marL="42333" marR="42333" marT="42333" marB="42333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77267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-US" sz="17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d.provedo@rotary2202.org </a:t>
                      </a:r>
                      <a:br>
                        <a:rPr lang="en-US" sz="17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en-US" sz="17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noemi.lopez@rotary2202.org</a:t>
                      </a:r>
                      <a:endParaRPr sz="600" b="0"/>
                    </a:p>
                  </a:txBody>
                  <a:tcPr marL="42333" marR="42333" marT="42333" marB="42333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-US" sz="17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650 943 512</a:t>
                      </a:r>
                      <a:br>
                        <a:rPr lang="en-US" sz="17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en-US" sz="17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650 561 605</a:t>
                      </a:r>
                      <a:endParaRPr sz="600" b="0"/>
                    </a:p>
                  </a:txBody>
                  <a:tcPr marL="42333" marR="42333" marT="42333" marB="42333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0986">
                <a:tc>
                  <a:txBody>
                    <a:bodyPr/>
                    <a:lstStyle/>
                    <a:p>
                      <a:pPr marL="74994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500"/>
                        <a:buFont typeface="Arial"/>
                        <a:buNone/>
                      </a:pPr>
                      <a:r>
                        <a:rPr lang="en-US" sz="1700" b="1" u="none" strike="noStrike" cap="none" dirty="0">
                          <a:solidFill>
                            <a:schemeClr val="lt1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OF. MULTIDISTRITAL</a:t>
                      </a:r>
                      <a:endParaRPr sz="1700" b="1" u="none" strike="noStrike" cap="none" dirty="0">
                        <a:solidFill>
                          <a:schemeClr val="lt1"/>
                        </a:solidFill>
                        <a:latin typeface="+mj-lt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2333" marR="42333" marT="42333" marB="42333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4AAD"/>
                    </a:solidFill>
                  </a:tcPr>
                </a:tc>
                <a:tc>
                  <a:txBody>
                    <a:bodyPr/>
                    <a:lstStyle/>
                    <a:p>
                      <a:pPr marL="75387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-US" sz="17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Anna Montero</a:t>
                      </a:r>
                      <a:endParaRPr sz="17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2333" marR="42333" marT="42333" marB="42333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77267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-US" sz="17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secretary@spainrye.es</a:t>
                      </a:r>
                      <a:endParaRPr sz="17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2333" marR="42333" marT="42333" marB="42333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-US" sz="1700" b="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6</a:t>
                      </a:r>
                      <a:r>
                        <a:rPr lang="en-US" sz="1700" b="0" dirty="0"/>
                        <a:t>95 551 289</a:t>
                      </a:r>
                      <a:endParaRPr sz="1700" b="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2333" marR="42333" marT="42333" marB="42333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4217">
                <a:tc>
                  <a:txBody>
                    <a:bodyPr/>
                    <a:lstStyle/>
                    <a:p>
                      <a:pPr marL="74994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500"/>
                        <a:buFont typeface="Arial"/>
                        <a:buNone/>
                      </a:pPr>
                      <a:r>
                        <a:rPr lang="en-US" sz="1700" b="1" u="none" strike="noStrike" cap="none" dirty="0">
                          <a:solidFill>
                            <a:schemeClr val="lt1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RESP. IDIOMAS</a:t>
                      </a:r>
                      <a:endParaRPr sz="1700" b="1" u="none" strike="noStrike" cap="none" dirty="0">
                        <a:solidFill>
                          <a:schemeClr val="lt1"/>
                        </a:solidFill>
                        <a:latin typeface="+mj-lt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2333" marR="42333" marT="42333" marB="42333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4AAD"/>
                    </a:solidFill>
                  </a:tcPr>
                </a:tc>
                <a:tc>
                  <a:txBody>
                    <a:bodyPr/>
                    <a:lstStyle/>
                    <a:p>
                      <a:pPr marL="75387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-US" sz="17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Andrés García</a:t>
                      </a:r>
                      <a:endParaRPr sz="600"/>
                    </a:p>
                  </a:txBody>
                  <a:tcPr marL="42333" marR="42333" marT="42333" marB="42333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77267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-US" sz="17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agarciaech@gmail.com</a:t>
                      </a:r>
                      <a:endParaRPr sz="17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2333" marR="42333" marT="42333" marB="42333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-US" sz="1700" b="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630 585 068</a:t>
                      </a:r>
                      <a:endParaRPr sz="1700" b="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2333" marR="42333" marT="42333" marB="42333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55444">
                <a:tc>
                  <a:txBody>
                    <a:bodyPr/>
                    <a:lstStyle/>
                    <a:p>
                      <a:pPr marL="74994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500"/>
                        <a:buFont typeface="Arial"/>
                        <a:buNone/>
                      </a:pPr>
                      <a:r>
                        <a:rPr lang="en-US" sz="1700" b="1" i="0" u="none" strike="noStrike" cap="none" dirty="0">
                          <a:solidFill>
                            <a:schemeClr val="lt1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RESPONSABLES</a:t>
                      </a:r>
                      <a:r>
                        <a:rPr lang="en-US" sz="1700" u="none" strike="noStrike" cap="none" dirty="0">
                          <a:solidFill>
                            <a:schemeClr val="lt1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700" b="1" i="0" u="none" strike="noStrike" cap="none" dirty="0">
                          <a:solidFill>
                            <a:schemeClr val="lt1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ZONA</a:t>
                      </a:r>
                      <a:endParaRPr sz="1700" dirty="0">
                        <a:latin typeface="+mj-lt"/>
                      </a:endParaRPr>
                    </a:p>
                  </a:txBody>
                  <a:tcPr marL="42333" marR="42333" marT="42333" marB="42333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4AAD"/>
                    </a:solidFill>
                  </a:tcPr>
                </a:tc>
                <a:tc>
                  <a:txBody>
                    <a:bodyPr/>
                    <a:lstStyle/>
                    <a:p>
                      <a:pPr marL="75387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Arial"/>
                        <a:buNone/>
                      </a:pPr>
                      <a:r>
                        <a:rPr lang="en-US" sz="1600" b="1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Fernando </a:t>
                      </a:r>
                      <a:r>
                        <a:rPr lang="en-US" sz="1600" b="1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Lanaspa</a:t>
                      </a:r>
                      <a:endParaRPr sz="1600" u="none" strike="noStrike" cap="none" dirty="0"/>
                    </a:p>
                    <a:p>
                      <a:pPr marL="75387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Arial"/>
                        <a:buNone/>
                      </a:pPr>
                      <a:r>
                        <a:rPr lang="en-US" sz="1600" b="1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Nuria Arce</a:t>
                      </a:r>
                      <a:endParaRPr sz="600" dirty="0"/>
                    </a:p>
                    <a:p>
                      <a:pPr marL="74994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500"/>
                        <a:buFont typeface="Arial"/>
                        <a:buNone/>
                      </a:pPr>
                      <a:endParaRPr sz="1600" b="1" i="0" u="none" strike="noStrike" cap="none" dirty="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2333" marR="42333" marT="42333" marB="42333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75387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Arial"/>
                        <a:buNone/>
                      </a:pP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fernandoj.lanaspa@rotary2202.org</a:t>
                      </a:r>
                      <a:br>
                        <a:rPr lang="en-US" sz="1600" b="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en-US" sz="1600" b="0" dirty="0"/>
                        <a:t>nuriaarce@rotary2202.org</a:t>
                      </a:r>
                      <a:endParaRPr sz="1600" b="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2333" marR="42333" marT="42333" marB="42333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77267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Arial"/>
                        <a:buNone/>
                      </a:pPr>
                      <a:r>
                        <a:rPr lang="en-US" sz="1700" b="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658 911 866</a:t>
                      </a:r>
                      <a:br>
                        <a:rPr lang="en-US" sz="1700" b="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en-US" sz="1700" b="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629 490 982</a:t>
                      </a:r>
                      <a:endParaRPr sz="1700" b="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2333" marR="42333" marT="42333" marB="42333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126" name="Google Shape;126;p4" descr="Distrito 2201"/>
          <p:cNvPicPr preferRelativeResize="0"/>
          <p:nvPr/>
        </p:nvPicPr>
        <p:blipFill rotWithShape="1">
          <a:blip r:embed="rId3">
            <a:alphaModFix/>
          </a:blip>
          <a:srcRect r="45068"/>
          <a:stretch/>
        </p:blipFill>
        <p:spPr>
          <a:xfrm>
            <a:off x="5324" y="6051732"/>
            <a:ext cx="1620277" cy="877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11651" y="6251746"/>
            <a:ext cx="851159" cy="5300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F4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7"/>
          <p:cNvSpPr/>
          <p:nvPr/>
        </p:nvSpPr>
        <p:spPr>
          <a:xfrm>
            <a:off x="-24859" y="1"/>
            <a:ext cx="12192000" cy="1485893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60950" tIns="30467" rIns="60950" bIns="30467" anchor="t" anchorCtr="0">
            <a:noAutofit/>
          </a:bodyPr>
          <a:lstStyle/>
          <a:p>
            <a:pPr defTabSz="609630">
              <a:buSzPts val="1800"/>
            </a:pP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7"/>
          <p:cNvSpPr txBox="1"/>
          <p:nvPr/>
        </p:nvSpPr>
        <p:spPr>
          <a:xfrm>
            <a:off x="965200" y="33692"/>
            <a:ext cx="9641457" cy="1461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 defTabSz="609630">
              <a:lnSpc>
                <a:spcPct val="178125"/>
              </a:lnSpc>
              <a:buSzPts val="8000"/>
            </a:pPr>
            <a:r>
              <a:rPr lang="en-US" sz="5334">
                <a:solidFill>
                  <a:srgbClr val="004AAD"/>
                </a:solidFill>
              </a:rPr>
              <a:t>Tipos de intercambio</a:t>
            </a:r>
            <a:endParaRPr sz="5334">
              <a:solidFill>
                <a:srgbClr val="004AAD"/>
              </a:solidFill>
            </a:endParaRPr>
          </a:p>
        </p:txBody>
      </p:sp>
      <p:sp>
        <p:nvSpPr>
          <p:cNvPr id="152" name="Google Shape;152;p7"/>
          <p:cNvSpPr txBox="1"/>
          <p:nvPr/>
        </p:nvSpPr>
        <p:spPr>
          <a:xfrm>
            <a:off x="406400" y="1771942"/>
            <a:ext cx="10515600" cy="1436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 algn="ctr" defTabSz="609630">
              <a:buSzPts val="6000"/>
            </a:pPr>
            <a:r>
              <a:rPr lang="en-US" sz="4000" dirty="0" err="1">
                <a:solidFill>
                  <a:srgbClr val="004AAD"/>
                </a:solidFill>
              </a:rPr>
              <a:t>Intercambios</a:t>
            </a:r>
            <a:r>
              <a:rPr lang="en-US" sz="4000" dirty="0">
                <a:solidFill>
                  <a:srgbClr val="004AAD"/>
                </a:solidFill>
              </a:rPr>
              <a:t> largos (LTEP)</a:t>
            </a:r>
            <a:endParaRPr sz="933" dirty="0"/>
          </a:p>
          <a:p>
            <a:pPr algn="ctr" defTabSz="609630">
              <a:buSzPts val="6000"/>
            </a:pPr>
            <a:r>
              <a:rPr lang="en-US" sz="4000" dirty="0" err="1">
                <a:solidFill>
                  <a:srgbClr val="004AAD"/>
                </a:solidFill>
              </a:rPr>
              <a:t>Intercambios</a:t>
            </a:r>
            <a:r>
              <a:rPr lang="en-US" sz="4000" dirty="0">
                <a:solidFill>
                  <a:srgbClr val="004AAD"/>
                </a:solidFill>
              </a:rPr>
              <a:t> </a:t>
            </a:r>
            <a:r>
              <a:rPr lang="en-US" sz="4000" dirty="0" err="1">
                <a:solidFill>
                  <a:srgbClr val="004AAD"/>
                </a:solidFill>
              </a:rPr>
              <a:t>cortos</a:t>
            </a:r>
            <a:r>
              <a:rPr lang="en-US" sz="4000" dirty="0">
                <a:solidFill>
                  <a:srgbClr val="004AAD"/>
                </a:solidFill>
              </a:rPr>
              <a:t> (STEP)</a:t>
            </a:r>
            <a:endParaRPr sz="933" dirty="0"/>
          </a:p>
          <a:p>
            <a:pPr algn="ctr" defTabSz="609630">
              <a:buSzPts val="6000"/>
            </a:pPr>
            <a:endParaRPr sz="933" dirty="0"/>
          </a:p>
        </p:txBody>
      </p:sp>
      <p:pic>
        <p:nvPicPr>
          <p:cNvPr id="153" name="Google Shape;153;p7" descr="Un grupo de personas alrededor de una carpa en un campo de césped&#10;&#10;Descripción generada automáticamente con confianza medi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32089" y="3890764"/>
            <a:ext cx="8278103" cy="1678360"/>
          </a:xfrm>
          <a:prstGeom prst="rect">
            <a:avLst/>
          </a:prstGeom>
          <a:noFill/>
          <a:ln w="76200" cap="flat" cmpd="sng">
            <a:solidFill>
              <a:srgbClr val="074AAD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4" name="Google Shape;154;p7" descr="Distrito 2201"/>
          <p:cNvPicPr preferRelativeResize="0"/>
          <p:nvPr/>
        </p:nvPicPr>
        <p:blipFill rotWithShape="1">
          <a:blip r:embed="rId4">
            <a:alphaModFix/>
          </a:blip>
          <a:srcRect r="45068"/>
          <a:stretch/>
        </p:blipFill>
        <p:spPr>
          <a:xfrm>
            <a:off x="5324" y="6051732"/>
            <a:ext cx="1620277" cy="877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11651" y="6251746"/>
            <a:ext cx="851159" cy="5300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F4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/>
          <p:cNvSpPr/>
          <p:nvPr/>
        </p:nvSpPr>
        <p:spPr>
          <a:xfrm>
            <a:off x="685799" y="-25400"/>
            <a:ext cx="576000" cy="2299200"/>
          </a:xfrm>
          <a:prstGeom prst="rect">
            <a:avLst/>
          </a:prstGeom>
          <a:solidFill>
            <a:srgbClr val="074AAD"/>
          </a:solidFill>
          <a:ln>
            <a:noFill/>
          </a:ln>
        </p:spPr>
        <p:txBody>
          <a:bodyPr spcFirstLastPara="1" wrap="square" lIns="60950" tIns="30467" rIns="60950" bIns="30467" anchor="t" anchorCtr="0">
            <a:noAutofit/>
          </a:bodyPr>
          <a:lstStyle/>
          <a:p>
            <a:pPr defTabSz="609630">
              <a:buSzPts val="1800"/>
            </a:pP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0" name="Google Shape;100;p2"/>
          <p:cNvGrpSpPr/>
          <p:nvPr/>
        </p:nvGrpSpPr>
        <p:grpSpPr>
          <a:xfrm>
            <a:off x="1361873" y="-25400"/>
            <a:ext cx="9951453" cy="2298900"/>
            <a:chOff x="-19454" y="0"/>
            <a:chExt cx="14666954" cy="4597800"/>
          </a:xfrm>
        </p:grpSpPr>
        <p:sp>
          <p:nvSpPr>
            <p:cNvPr id="101" name="Google Shape;101;p2"/>
            <p:cNvSpPr/>
            <p:nvPr/>
          </p:nvSpPr>
          <p:spPr>
            <a:xfrm>
              <a:off x="0" y="0"/>
              <a:ext cx="14647500" cy="4597800"/>
            </a:xfrm>
            <a:prstGeom prst="rect">
              <a:avLst/>
            </a:prstGeom>
            <a:solidFill>
              <a:srgbClr val="FFDE59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SzPts val="1400"/>
              </a:pPr>
              <a:endParaRPr sz="933"/>
            </a:p>
          </p:txBody>
        </p:sp>
        <p:sp>
          <p:nvSpPr>
            <p:cNvPr id="102" name="Google Shape;102;p2"/>
            <p:cNvSpPr txBox="1"/>
            <p:nvPr/>
          </p:nvSpPr>
          <p:spPr>
            <a:xfrm>
              <a:off x="-19454" y="909600"/>
              <a:ext cx="12667639" cy="33978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 defTabSz="609630">
                <a:lnSpc>
                  <a:spcPct val="120000"/>
                </a:lnSpc>
                <a:buSzPts val="6900"/>
              </a:pPr>
              <a:r>
                <a:rPr lang="en-US" sz="4600">
                  <a:solidFill>
                    <a:srgbClr val="004AAD"/>
                  </a:solidFill>
                </a:rPr>
                <a:t>Intercambios de Jóvenes de Rotary (RYE)</a:t>
              </a:r>
              <a:endParaRPr sz="2933">
                <a:solidFill>
                  <a:srgbClr val="004AAD"/>
                </a:solidFill>
              </a:endParaRPr>
            </a:p>
          </p:txBody>
        </p:sp>
      </p:grpSp>
      <p:sp>
        <p:nvSpPr>
          <p:cNvPr id="103" name="Google Shape;103;p2"/>
          <p:cNvSpPr txBox="1"/>
          <p:nvPr/>
        </p:nvSpPr>
        <p:spPr>
          <a:xfrm>
            <a:off x="5538957" y="3163995"/>
            <a:ext cx="6052086" cy="2550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 defTabSz="609630">
              <a:lnSpc>
                <a:spcPct val="120000"/>
              </a:lnSpc>
              <a:buSzPts val="6900"/>
            </a:pPr>
            <a:r>
              <a:rPr lang="en-US" sz="4600" dirty="0">
                <a:solidFill>
                  <a:srgbClr val="004AAD"/>
                </a:solidFill>
              </a:rPr>
              <a:t>Javier Lizarraga</a:t>
            </a:r>
            <a:endParaRPr sz="4600" dirty="0">
              <a:solidFill>
                <a:srgbClr val="004AAD"/>
              </a:solidFill>
            </a:endParaRPr>
          </a:p>
          <a:p>
            <a:pPr algn="ctr" defTabSz="609630">
              <a:lnSpc>
                <a:spcPct val="165600"/>
              </a:lnSpc>
              <a:buSzPts val="5000"/>
            </a:pPr>
            <a:r>
              <a:rPr lang="en-US" sz="3334" dirty="0">
                <a:solidFill>
                  <a:srgbClr val="004AAD"/>
                </a:solidFill>
              </a:rPr>
              <a:t>Chair D2202</a:t>
            </a:r>
            <a:endParaRPr sz="933" dirty="0"/>
          </a:p>
          <a:p>
            <a:pPr algn="ctr" defTabSz="609630">
              <a:lnSpc>
                <a:spcPct val="276000"/>
              </a:lnSpc>
              <a:buSzPts val="3000"/>
            </a:pPr>
            <a:r>
              <a:rPr lang="en-US" sz="2000" dirty="0">
                <a:solidFill>
                  <a:srgbClr val="004AAD"/>
                </a:solidFill>
              </a:rPr>
              <a:t>javier.lizarraga@rotary2202.org</a:t>
            </a:r>
            <a:endParaRPr sz="933" dirty="0"/>
          </a:p>
        </p:txBody>
      </p:sp>
      <p:pic>
        <p:nvPicPr>
          <p:cNvPr id="104" name="Google Shape;104;p2" descr="Distrito 2201"/>
          <p:cNvPicPr preferRelativeResize="0"/>
          <p:nvPr/>
        </p:nvPicPr>
        <p:blipFill rotWithShape="1">
          <a:blip r:embed="rId3">
            <a:alphaModFix/>
          </a:blip>
          <a:srcRect r="45068"/>
          <a:stretch/>
        </p:blipFill>
        <p:spPr>
          <a:xfrm>
            <a:off x="5324" y="6051732"/>
            <a:ext cx="1620277" cy="877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11651" y="6251746"/>
            <a:ext cx="851159" cy="5300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"/>
          <p:cNvPicPr preferRelativeResize="0"/>
          <p:nvPr/>
        </p:nvPicPr>
        <p:blipFill>
          <a:blip r:embed="rId5">
            <a:alphaModFix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9000" l="8842" r="89744">
                        <a14:foregroundMark x1="32714" y1="68750" x2="37401" y2="68750"/>
                        <a14:foregroundMark x1="55438" y1="94000" x2="55438" y2="94000"/>
                        <a14:foregroundMark x1="50398" y1="99000" x2="50398" y2="99000"/>
                        <a14:foregroundMark x1="65429" y1="67313" x2="65429" y2="67313"/>
                        <a14:foregroundMark x1="65782" y1="60000" x2="65782" y2="60000"/>
                        <a14:foregroundMark x1="8842" y1="69813" x2="8842" y2="69813"/>
                      </a14:backgroundRemoval>
                    </a14:imgEffect>
                  </a14:imgLayer>
                </a14:imgProps>
              </a:ext>
            </a:extLst>
          </a:blip>
          <a:srcRect t="14547"/>
          <a:stretch/>
        </p:blipFill>
        <p:spPr>
          <a:xfrm>
            <a:off x="2476146" y="2728300"/>
            <a:ext cx="3536465" cy="412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8"/>
          <p:cNvSpPr/>
          <p:nvPr/>
        </p:nvSpPr>
        <p:spPr>
          <a:xfrm>
            <a:off x="4789859" y="2369058"/>
            <a:ext cx="940793" cy="146850"/>
          </a:xfrm>
          <a:custGeom>
            <a:avLst/>
            <a:gdLst/>
            <a:ahLst/>
            <a:cxnLst/>
            <a:rect l="l" t="t" r="r" b="b"/>
            <a:pathLst>
              <a:path w="2619867" h="408940" extrusionOk="0">
                <a:moveTo>
                  <a:pt x="2414127" y="0"/>
                </a:moveTo>
                <a:cubicBezTo>
                  <a:pt x="2313797" y="0"/>
                  <a:pt x="2231247" y="72390"/>
                  <a:pt x="2212197" y="166370"/>
                </a:cubicBezTo>
                <a:lnTo>
                  <a:pt x="0" y="166370"/>
                </a:lnTo>
                <a:lnTo>
                  <a:pt x="0" y="242570"/>
                </a:lnTo>
                <a:lnTo>
                  <a:pt x="2213467" y="242570"/>
                </a:lnTo>
                <a:cubicBezTo>
                  <a:pt x="2231247" y="337820"/>
                  <a:pt x="2315067" y="408940"/>
                  <a:pt x="2415397" y="408940"/>
                </a:cubicBezTo>
                <a:cubicBezTo>
                  <a:pt x="2528427" y="408940"/>
                  <a:pt x="2619867" y="317500"/>
                  <a:pt x="2619867" y="204470"/>
                </a:cubicBezTo>
                <a:cubicBezTo>
                  <a:pt x="2619867" y="91440"/>
                  <a:pt x="2528427" y="0"/>
                  <a:pt x="2414127" y="0"/>
                </a:cubicBezTo>
                <a:close/>
              </a:path>
            </a:pathLst>
          </a:custGeom>
          <a:solidFill>
            <a:srgbClr val="FBFDF4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defTabSz="609630">
              <a:buSzPts val="1400"/>
            </a:pPr>
            <a:endParaRPr sz="933"/>
          </a:p>
        </p:txBody>
      </p:sp>
      <p:sp>
        <p:nvSpPr>
          <p:cNvPr id="161" name="Google Shape;161;p8"/>
          <p:cNvSpPr/>
          <p:nvPr/>
        </p:nvSpPr>
        <p:spPr>
          <a:xfrm>
            <a:off x="4618" y="-67616"/>
            <a:ext cx="5080000" cy="6993232"/>
          </a:xfrm>
          <a:prstGeom prst="rect">
            <a:avLst/>
          </a:prstGeom>
          <a:solidFill>
            <a:srgbClr val="FBFDF4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defTabSz="609630">
              <a:buSzPts val="1400"/>
            </a:pPr>
            <a:endParaRPr sz="933"/>
          </a:p>
        </p:txBody>
      </p:sp>
      <p:sp>
        <p:nvSpPr>
          <p:cNvPr id="162" name="Google Shape;162;p8"/>
          <p:cNvSpPr txBox="1"/>
          <p:nvPr/>
        </p:nvSpPr>
        <p:spPr>
          <a:xfrm>
            <a:off x="474628" y="792194"/>
            <a:ext cx="4176363" cy="1538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 defTabSz="609630">
              <a:buSzPts val="7500"/>
            </a:pPr>
            <a:r>
              <a:rPr lang="en-US" sz="5000" dirty="0" err="1">
                <a:solidFill>
                  <a:srgbClr val="004AAD"/>
                </a:solidFill>
              </a:rPr>
              <a:t>Intercambios</a:t>
            </a:r>
            <a:r>
              <a:rPr lang="en-US" sz="5000" dirty="0">
                <a:solidFill>
                  <a:srgbClr val="004AAD"/>
                </a:solidFill>
              </a:rPr>
              <a:t> largos</a:t>
            </a:r>
            <a:endParaRPr sz="5000" dirty="0">
              <a:solidFill>
                <a:srgbClr val="004AAD"/>
              </a:solidFill>
            </a:endParaRPr>
          </a:p>
        </p:txBody>
      </p:sp>
      <p:sp>
        <p:nvSpPr>
          <p:cNvPr id="163" name="Google Shape;163;p8"/>
          <p:cNvSpPr/>
          <p:nvPr/>
        </p:nvSpPr>
        <p:spPr>
          <a:xfrm>
            <a:off x="4777907" y="5271559"/>
            <a:ext cx="940793" cy="146850"/>
          </a:xfrm>
          <a:custGeom>
            <a:avLst/>
            <a:gdLst/>
            <a:ahLst/>
            <a:cxnLst/>
            <a:rect l="l" t="t" r="r" b="b"/>
            <a:pathLst>
              <a:path w="2619867" h="408940" extrusionOk="0">
                <a:moveTo>
                  <a:pt x="2414127" y="0"/>
                </a:moveTo>
                <a:cubicBezTo>
                  <a:pt x="2313797" y="0"/>
                  <a:pt x="2231247" y="72390"/>
                  <a:pt x="2212197" y="166370"/>
                </a:cubicBezTo>
                <a:lnTo>
                  <a:pt x="0" y="166370"/>
                </a:lnTo>
                <a:lnTo>
                  <a:pt x="0" y="242570"/>
                </a:lnTo>
                <a:lnTo>
                  <a:pt x="2213467" y="242570"/>
                </a:lnTo>
                <a:cubicBezTo>
                  <a:pt x="2231247" y="337820"/>
                  <a:pt x="2315067" y="408940"/>
                  <a:pt x="2415397" y="408940"/>
                </a:cubicBezTo>
                <a:cubicBezTo>
                  <a:pt x="2528427" y="408940"/>
                  <a:pt x="2619867" y="317500"/>
                  <a:pt x="2619867" y="204470"/>
                </a:cubicBezTo>
                <a:cubicBezTo>
                  <a:pt x="2619867" y="91440"/>
                  <a:pt x="2528427" y="0"/>
                  <a:pt x="2414127" y="0"/>
                </a:cubicBezTo>
                <a:close/>
              </a:path>
            </a:pathLst>
          </a:custGeom>
          <a:solidFill>
            <a:srgbClr val="FBFDF4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defTabSz="609630">
              <a:buSzPts val="1400"/>
            </a:pPr>
            <a:endParaRPr sz="933"/>
          </a:p>
        </p:txBody>
      </p:sp>
      <p:sp>
        <p:nvSpPr>
          <p:cNvPr id="164" name="Google Shape;164;p8"/>
          <p:cNvSpPr/>
          <p:nvPr/>
        </p:nvSpPr>
        <p:spPr>
          <a:xfrm>
            <a:off x="4783362" y="1414786"/>
            <a:ext cx="940793" cy="146850"/>
          </a:xfrm>
          <a:custGeom>
            <a:avLst/>
            <a:gdLst/>
            <a:ahLst/>
            <a:cxnLst/>
            <a:rect l="l" t="t" r="r" b="b"/>
            <a:pathLst>
              <a:path w="2619867" h="408940" extrusionOk="0">
                <a:moveTo>
                  <a:pt x="2414127" y="0"/>
                </a:moveTo>
                <a:cubicBezTo>
                  <a:pt x="2313797" y="0"/>
                  <a:pt x="2231247" y="72390"/>
                  <a:pt x="2212197" y="166370"/>
                </a:cubicBezTo>
                <a:lnTo>
                  <a:pt x="0" y="166370"/>
                </a:lnTo>
                <a:lnTo>
                  <a:pt x="0" y="242570"/>
                </a:lnTo>
                <a:lnTo>
                  <a:pt x="2213467" y="242570"/>
                </a:lnTo>
                <a:cubicBezTo>
                  <a:pt x="2231247" y="337820"/>
                  <a:pt x="2315067" y="408940"/>
                  <a:pt x="2415397" y="408940"/>
                </a:cubicBezTo>
                <a:cubicBezTo>
                  <a:pt x="2528427" y="408940"/>
                  <a:pt x="2619867" y="317500"/>
                  <a:pt x="2619867" y="204470"/>
                </a:cubicBezTo>
                <a:cubicBezTo>
                  <a:pt x="2619867" y="91440"/>
                  <a:pt x="2528427" y="0"/>
                  <a:pt x="2414127" y="0"/>
                </a:cubicBezTo>
                <a:close/>
              </a:path>
            </a:pathLst>
          </a:custGeom>
          <a:solidFill>
            <a:srgbClr val="FBFDF4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defTabSz="609630">
              <a:buSzPts val="1400"/>
            </a:pPr>
            <a:endParaRPr sz="933"/>
          </a:p>
        </p:txBody>
      </p:sp>
      <p:sp>
        <p:nvSpPr>
          <p:cNvPr id="165" name="Google Shape;165;p8"/>
          <p:cNvSpPr/>
          <p:nvPr/>
        </p:nvSpPr>
        <p:spPr>
          <a:xfrm>
            <a:off x="4735794" y="3323329"/>
            <a:ext cx="940793" cy="146850"/>
          </a:xfrm>
          <a:custGeom>
            <a:avLst/>
            <a:gdLst/>
            <a:ahLst/>
            <a:cxnLst/>
            <a:rect l="l" t="t" r="r" b="b"/>
            <a:pathLst>
              <a:path w="2619867" h="408940" extrusionOk="0">
                <a:moveTo>
                  <a:pt x="2414127" y="0"/>
                </a:moveTo>
                <a:cubicBezTo>
                  <a:pt x="2313797" y="0"/>
                  <a:pt x="2231247" y="72390"/>
                  <a:pt x="2212197" y="166370"/>
                </a:cubicBezTo>
                <a:lnTo>
                  <a:pt x="0" y="166370"/>
                </a:lnTo>
                <a:lnTo>
                  <a:pt x="0" y="242570"/>
                </a:lnTo>
                <a:lnTo>
                  <a:pt x="2213467" y="242570"/>
                </a:lnTo>
                <a:cubicBezTo>
                  <a:pt x="2231247" y="337820"/>
                  <a:pt x="2315067" y="408940"/>
                  <a:pt x="2415397" y="408940"/>
                </a:cubicBezTo>
                <a:cubicBezTo>
                  <a:pt x="2528427" y="408940"/>
                  <a:pt x="2619867" y="317500"/>
                  <a:pt x="2619867" y="204470"/>
                </a:cubicBezTo>
                <a:cubicBezTo>
                  <a:pt x="2619867" y="91440"/>
                  <a:pt x="2528427" y="0"/>
                  <a:pt x="2414127" y="0"/>
                </a:cubicBezTo>
                <a:close/>
              </a:path>
            </a:pathLst>
          </a:custGeom>
          <a:solidFill>
            <a:srgbClr val="FBFDF4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defTabSz="609630">
              <a:buSzPts val="1400"/>
            </a:pPr>
            <a:endParaRPr sz="933"/>
          </a:p>
        </p:txBody>
      </p:sp>
      <p:sp>
        <p:nvSpPr>
          <p:cNvPr id="166" name="Google Shape;166;p8"/>
          <p:cNvSpPr txBox="1"/>
          <p:nvPr/>
        </p:nvSpPr>
        <p:spPr>
          <a:xfrm>
            <a:off x="5420262" y="1149998"/>
            <a:ext cx="6771737" cy="4985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 defTabSz="609630">
              <a:buClr>
                <a:srgbClr val="074AAD"/>
              </a:buClr>
              <a:buSzPts val="4800"/>
            </a:pPr>
            <a:r>
              <a:rPr lang="en-US" sz="3200" dirty="0">
                <a:solidFill>
                  <a:srgbClr val="074AAD"/>
                </a:solidFill>
              </a:rPr>
              <a:t>    </a:t>
            </a:r>
            <a:r>
              <a:rPr lang="en-US" sz="3200" dirty="0" err="1">
                <a:solidFill>
                  <a:srgbClr val="074AAD"/>
                </a:solidFill>
              </a:rPr>
              <a:t>Inmersión</a:t>
            </a:r>
            <a:r>
              <a:rPr lang="en-US" sz="3200" dirty="0">
                <a:solidFill>
                  <a:srgbClr val="074AAD"/>
                </a:solidFill>
              </a:rPr>
              <a:t> cultural</a:t>
            </a:r>
            <a:endParaRPr sz="933" dirty="0"/>
          </a:p>
          <a:p>
            <a:pPr marL="304815" indent="-101605" defTabSz="609630">
              <a:buSzPts val="4800"/>
            </a:pPr>
            <a:endParaRPr sz="3200" dirty="0">
              <a:solidFill>
                <a:srgbClr val="074AAD"/>
              </a:solidFill>
            </a:endParaRPr>
          </a:p>
          <a:p>
            <a:pPr defTabSz="609630">
              <a:buClr>
                <a:srgbClr val="074AAD"/>
              </a:buClr>
              <a:buSzPts val="4800"/>
            </a:pPr>
            <a:r>
              <a:rPr lang="en-US" sz="3200" dirty="0">
                <a:solidFill>
                  <a:srgbClr val="074AAD"/>
                </a:solidFill>
              </a:rPr>
              <a:t>    </a:t>
            </a:r>
            <a:r>
              <a:rPr lang="en-US" sz="3200" dirty="0" err="1">
                <a:solidFill>
                  <a:srgbClr val="074AAD"/>
                </a:solidFill>
              </a:rPr>
              <a:t>Edad</a:t>
            </a:r>
            <a:r>
              <a:rPr lang="en-US" sz="3200" dirty="0">
                <a:solidFill>
                  <a:srgbClr val="074AAD"/>
                </a:solidFill>
              </a:rPr>
              <a:t>: </a:t>
            </a:r>
            <a:r>
              <a:rPr lang="en-US" sz="3200" dirty="0">
                <a:solidFill>
                  <a:srgbClr val="FFFFFF"/>
                </a:solidFill>
              </a:rPr>
              <a:t>15 a 17/18 </a:t>
            </a:r>
            <a:r>
              <a:rPr lang="en-US" sz="3200" dirty="0" err="1">
                <a:solidFill>
                  <a:srgbClr val="FFFFFF"/>
                </a:solidFill>
              </a:rPr>
              <a:t>años</a:t>
            </a:r>
            <a:br>
              <a:rPr lang="en-US" sz="3200" dirty="0">
                <a:solidFill>
                  <a:srgbClr val="FFFFFF"/>
                </a:solidFill>
              </a:rPr>
            </a:br>
            <a:endParaRPr sz="3200" dirty="0">
              <a:solidFill>
                <a:srgbClr val="FFFFFF"/>
              </a:solidFill>
            </a:endParaRPr>
          </a:p>
          <a:p>
            <a:pPr defTabSz="609630">
              <a:buClr>
                <a:srgbClr val="074AAD"/>
              </a:buClr>
              <a:buSzPts val="4800"/>
            </a:pPr>
            <a:r>
              <a:rPr lang="en-US" sz="3200" dirty="0">
                <a:solidFill>
                  <a:srgbClr val="074AAD"/>
                </a:solidFill>
              </a:rPr>
              <a:t>    </a:t>
            </a:r>
            <a:r>
              <a:rPr lang="en-US" sz="3200" dirty="0" err="1">
                <a:solidFill>
                  <a:srgbClr val="074AAD"/>
                </a:solidFill>
              </a:rPr>
              <a:t>Duración</a:t>
            </a:r>
            <a:r>
              <a:rPr lang="en-US" sz="3200" dirty="0">
                <a:solidFill>
                  <a:srgbClr val="074AAD"/>
                </a:solidFill>
              </a:rPr>
              <a:t>: </a:t>
            </a:r>
            <a:br>
              <a:rPr lang="en-US" sz="3200" dirty="0">
                <a:solidFill>
                  <a:srgbClr val="074AAD"/>
                </a:solidFill>
              </a:rPr>
            </a:br>
            <a:r>
              <a:rPr lang="en-US" sz="3200" dirty="0">
                <a:solidFill>
                  <a:srgbClr val="074AAD"/>
                </a:solidFill>
              </a:rPr>
              <a:t>    </a:t>
            </a:r>
            <a:r>
              <a:rPr lang="en-US" sz="3000" dirty="0">
                <a:solidFill>
                  <a:srgbClr val="FFFFFF"/>
                </a:solidFill>
              </a:rPr>
              <a:t>10 meses </a:t>
            </a:r>
            <a:r>
              <a:rPr lang="en-US" sz="3000" dirty="0" err="1">
                <a:solidFill>
                  <a:srgbClr val="FFFFFF"/>
                </a:solidFill>
              </a:rPr>
              <a:t>hemisferio</a:t>
            </a:r>
            <a:r>
              <a:rPr lang="en-US" sz="3000" dirty="0">
                <a:solidFill>
                  <a:srgbClr val="FFFFFF"/>
                </a:solidFill>
              </a:rPr>
              <a:t> </a:t>
            </a:r>
            <a:r>
              <a:rPr lang="en-US" sz="3000" dirty="0" err="1">
                <a:solidFill>
                  <a:srgbClr val="FFFFFF"/>
                </a:solidFill>
              </a:rPr>
              <a:t>norte</a:t>
            </a:r>
            <a:r>
              <a:rPr lang="en-US" sz="3000" dirty="0">
                <a:solidFill>
                  <a:srgbClr val="FFFFFF"/>
                </a:solidFill>
              </a:rPr>
              <a:t> </a:t>
            </a:r>
            <a:br>
              <a:rPr lang="en-US" sz="3000" dirty="0">
                <a:solidFill>
                  <a:srgbClr val="FFFFFF"/>
                </a:solidFill>
              </a:rPr>
            </a:br>
            <a:r>
              <a:rPr lang="en-US" sz="3000" dirty="0">
                <a:solidFill>
                  <a:srgbClr val="FFFFFF"/>
                </a:solidFill>
              </a:rPr>
              <a:t>    12 meses </a:t>
            </a:r>
            <a:r>
              <a:rPr lang="en-US" sz="3000" dirty="0" err="1">
                <a:solidFill>
                  <a:srgbClr val="FFFFFF"/>
                </a:solidFill>
              </a:rPr>
              <a:t>hemisferio</a:t>
            </a:r>
            <a:r>
              <a:rPr lang="en-US" sz="3000" dirty="0">
                <a:solidFill>
                  <a:srgbClr val="FFFFFF"/>
                </a:solidFill>
              </a:rPr>
              <a:t> sur</a:t>
            </a:r>
            <a:endParaRPr sz="3000" dirty="0"/>
          </a:p>
          <a:p>
            <a:pPr marL="304815" indent="-101605" defTabSz="609630">
              <a:buSzPts val="4800"/>
            </a:pPr>
            <a:endParaRPr sz="3200" dirty="0">
              <a:solidFill>
                <a:srgbClr val="FFFFFF"/>
              </a:solidFill>
            </a:endParaRPr>
          </a:p>
          <a:p>
            <a:pPr defTabSz="609630">
              <a:buClr>
                <a:srgbClr val="074AAD"/>
              </a:buClr>
              <a:buSzPts val="4800"/>
            </a:pPr>
            <a:r>
              <a:rPr lang="en-US" sz="3200" dirty="0">
                <a:solidFill>
                  <a:srgbClr val="074AAD"/>
                </a:solidFill>
              </a:rPr>
              <a:t>    </a:t>
            </a:r>
            <a:r>
              <a:rPr lang="en-US" sz="3200" dirty="0" err="1">
                <a:solidFill>
                  <a:srgbClr val="074AAD"/>
                </a:solidFill>
              </a:rPr>
              <a:t>Precio</a:t>
            </a:r>
            <a:r>
              <a:rPr lang="en-US" sz="3200" dirty="0">
                <a:solidFill>
                  <a:srgbClr val="074AAD"/>
                </a:solidFill>
              </a:rPr>
              <a:t> </a:t>
            </a:r>
            <a:r>
              <a:rPr lang="en-US" sz="3200" dirty="0" err="1">
                <a:solidFill>
                  <a:srgbClr val="074AAD"/>
                </a:solidFill>
              </a:rPr>
              <a:t>año</a:t>
            </a:r>
            <a:r>
              <a:rPr lang="en-US" sz="3200" dirty="0">
                <a:solidFill>
                  <a:srgbClr val="074AAD"/>
                </a:solidFill>
              </a:rPr>
              <a:t> </a:t>
            </a:r>
            <a:r>
              <a:rPr lang="en-US" sz="3200" dirty="0" err="1">
                <a:solidFill>
                  <a:srgbClr val="074AAD"/>
                </a:solidFill>
              </a:rPr>
              <a:t>presupuesto</a:t>
            </a:r>
            <a:r>
              <a:rPr lang="en-US" sz="3200" dirty="0">
                <a:solidFill>
                  <a:srgbClr val="074AAD"/>
                </a:solidFill>
              </a:rPr>
              <a:t>: </a:t>
            </a:r>
            <a:br>
              <a:rPr lang="en-US" sz="3200" dirty="0">
                <a:solidFill>
                  <a:srgbClr val="074AAD"/>
                </a:solidFill>
              </a:rPr>
            </a:br>
            <a:r>
              <a:rPr lang="en-US" sz="3200" dirty="0">
                <a:solidFill>
                  <a:srgbClr val="074AAD"/>
                </a:solidFill>
              </a:rPr>
              <a:t>    </a:t>
            </a:r>
            <a:r>
              <a:rPr lang="en-US" sz="3200" dirty="0">
                <a:solidFill>
                  <a:srgbClr val="FFFFFF"/>
                </a:solidFill>
              </a:rPr>
              <a:t>3.500 € / 3.800 €</a:t>
            </a:r>
            <a:endParaRPr sz="933" dirty="0"/>
          </a:p>
        </p:txBody>
      </p:sp>
      <p:pic>
        <p:nvPicPr>
          <p:cNvPr id="167" name="Google Shape;167;p8" descr="Distrito 2201"/>
          <p:cNvPicPr preferRelativeResize="0"/>
          <p:nvPr/>
        </p:nvPicPr>
        <p:blipFill rotWithShape="1">
          <a:blip r:embed="rId3">
            <a:alphaModFix/>
          </a:blip>
          <a:srcRect r="45068"/>
          <a:stretch/>
        </p:blipFill>
        <p:spPr>
          <a:xfrm>
            <a:off x="5324" y="6051732"/>
            <a:ext cx="1620277" cy="877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11651" y="6251746"/>
            <a:ext cx="851159" cy="5300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8" descr="Un grupo de personas con equipaje&#10;&#10;Descripción generada automá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87102" y="2903767"/>
            <a:ext cx="2751414" cy="3004153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71"/>
          <p:cNvSpPr/>
          <p:nvPr/>
        </p:nvSpPr>
        <p:spPr>
          <a:xfrm>
            <a:off x="4783361" y="2086420"/>
            <a:ext cx="940793" cy="146850"/>
          </a:xfrm>
          <a:custGeom>
            <a:avLst/>
            <a:gdLst/>
            <a:ahLst/>
            <a:cxnLst/>
            <a:rect l="l" t="t" r="r" b="b"/>
            <a:pathLst>
              <a:path w="2619867" h="408940" extrusionOk="0">
                <a:moveTo>
                  <a:pt x="2414127" y="0"/>
                </a:moveTo>
                <a:cubicBezTo>
                  <a:pt x="2313797" y="0"/>
                  <a:pt x="2231247" y="72390"/>
                  <a:pt x="2212197" y="166370"/>
                </a:cubicBezTo>
                <a:lnTo>
                  <a:pt x="0" y="166370"/>
                </a:lnTo>
                <a:lnTo>
                  <a:pt x="0" y="242570"/>
                </a:lnTo>
                <a:lnTo>
                  <a:pt x="2213467" y="242570"/>
                </a:lnTo>
                <a:cubicBezTo>
                  <a:pt x="2231247" y="337820"/>
                  <a:pt x="2315067" y="408940"/>
                  <a:pt x="2415397" y="408940"/>
                </a:cubicBezTo>
                <a:cubicBezTo>
                  <a:pt x="2528427" y="408940"/>
                  <a:pt x="2619867" y="317500"/>
                  <a:pt x="2619867" y="204470"/>
                </a:cubicBezTo>
                <a:cubicBezTo>
                  <a:pt x="2619867" y="91440"/>
                  <a:pt x="2528427" y="0"/>
                  <a:pt x="2414127" y="0"/>
                </a:cubicBezTo>
                <a:close/>
              </a:path>
            </a:pathLst>
          </a:custGeom>
          <a:solidFill>
            <a:srgbClr val="FBFDF4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defTabSz="609630">
              <a:buSzPts val="1400"/>
            </a:pPr>
            <a:endParaRPr sz="933"/>
          </a:p>
        </p:txBody>
      </p:sp>
      <p:sp>
        <p:nvSpPr>
          <p:cNvPr id="197" name="Google Shape;197;p71"/>
          <p:cNvSpPr/>
          <p:nvPr/>
        </p:nvSpPr>
        <p:spPr>
          <a:xfrm>
            <a:off x="4618" y="-67616"/>
            <a:ext cx="5080000" cy="6993232"/>
          </a:xfrm>
          <a:prstGeom prst="rect">
            <a:avLst/>
          </a:prstGeom>
          <a:solidFill>
            <a:srgbClr val="FBFDF4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defTabSz="609630">
              <a:buSzPts val="1400"/>
            </a:pPr>
            <a:endParaRPr sz="933"/>
          </a:p>
        </p:txBody>
      </p:sp>
      <p:sp>
        <p:nvSpPr>
          <p:cNvPr id="198" name="Google Shape;198;p71"/>
          <p:cNvSpPr txBox="1"/>
          <p:nvPr/>
        </p:nvSpPr>
        <p:spPr>
          <a:xfrm>
            <a:off x="451819" y="1293413"/>
            <a:ext cx="4176363" cy="1532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 defTabSz="609630">
              <a:lnSpc>
                <a:spcPct val="120000"/>
              </a:lnSpc>
              <a:buSzPts val="7500"/>
            </a:pPr>
            <a:r>
              <a:rPr lang="en-US" sz="5000" dirty="0" err="1">
                <a:solidFill>
                  <a:srgbClr val="004AAD"/>
                </a:solidFill>
              </a:rPr>
              <a:t>Calendario</a:t>
            </a:r>
            <a:r>
              <a:rPr lang="en-US" sz="5000" dirty="0">
                <a:solidFill>
                  <a:srgbClr val="004AAD"/>
                </a:solidFill>
              </a:rPr>
              <a:t>  </a:t>
            </a:r>
            <a:r>
              <a:rPr lang="en-US" sz="3300" dirty="0">
                <a:solidFill>
                  <a:srgbClr val="004AAD"/>
                </a:solidFill>
              </a:rPr>
              <a:t>LTE 2024-2025</a:t>
            </a:r>
            <a:endParaRPr sz="3300" dirty="0"/>
          </a:p>
        </p:txBody>
      </p:sp>
      <p:sp>
        <p:nvSpPr>
          <p:cNvPr id="199" name="Google Shape;199;p71"/>
          <p:cNvSpPr/>
          <p:nvPr/>
        </p:nvSpPr>
        <p:spPr>
          <a:xfrm>
            <a:off x="4783360" y="4624731"/>
            <a:ext cx="940793" cy="146850"/>
          </a:xfrm>
          <a:custGeom>
            <a:avLst/>
            <a:gdLst/>
            <a:ahLst/>
            <a:cxnLst/>
            <a:rect l="l" t="t" r="r" b="b"/>
            <a:pathLst>
              <a:path w="2619867" h="408940" extrusionOk="0">
                <a:moveTo>
                  <a:pt x="2414127" y="0"/>
                </a:moveTo>
                <a:cubicBezTo>
                  <a:pt x="2313797" y="0"/>
                  <a:pt x="2231247" y="72390"/>
                  <a:pt x="2212197" y="166370"/>
                </a:cubicBezTo>
                <a:lnTo>
                  <a:pt x="0" y="166370"/>
                </a:lnTo>
                <a:lnTo>
                  <a:pt x="0" y="242570"/>
                </a:lnTo>
                <a:lnTo>
                  <a:pt x="2213467" y="242570"/>
                </a:lnTo>
                <a:cubicBezTo>
                  <a:pt x="2231247" y="337820"/>
                  <a:pt x="2315067" y="408940"/>
                  <a:pt x="2415397" y="408940"/>
                </a:cubicBezTo>
                <a:cubicBezTo>
                  <a:pt x="2528427" y="408940"/>
                  <a:pt x="2619867" y="317500"/>
                  <a:pt x="2619867" y="204470"/>
                </a:cubicBezTo>
                <a:cubicBezTo>
                  <a:pt x="2619867" y="91440"/>
                  <a:pt x="2528427" y="0"/>
                  <a:pt x="2414127" y="0"/>
                </a:cubicBezTo>
                <a:close/>
              </a:path>
            </a:pathLst>
          </a:custGeom>
          <a:solidFill>
            <a:srgbClr val="FBFDF4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defTabSz="609630">
              <a:buSzPts val="1400"/>
            </a:pPr>
            <a:endParaRPr sz="933"/>
          </a:p>
        </p:txBody>
      </p:sp>
      <p:sp>
        <p:nvSpPr>
          <p:cNvPr id="200" name="Google Shape;200;p71"/>
          <p:cNvSpPr/>
          <p:nvPr/>
        </p:nvSpPr>
        <p:spPr>
          <a:xfrm>
            <a:off x="4783360" y="1080362"/>
            <a:ext cx="940793" cy="146850"/>
          </a:xfrm>
          <a:custGeom>
            <a:avLst/>
            <a:gdLst/>
            <a:ahLst/>
            <a:cxnLst/>
            <a:rect l="l" t="t" r="r" b="b"/>
            <a:pathLst>
              <a:path w="2619867" h="408940" extrusionOk="0">
                <a:moveTo>
                  <a:pt x="2414127" y="0"/>
                </a:moveTo>
                <a:cubicBezTo>
                  <a:pt x="2313797" y="0"/>
                  <a:pt x="2231247" y="72390"/>
                  <a:pt x="2212197" y="166370"/>
                </a:cubicBezTo>
                <a:lnTo>
                  <a:pt x="0" y="166370"/>
                </a:lnTo>
                <a:lnTo>
                  <a:pt x="0" y="242570"/>
                </a:lnTo>
                <a:lnTo>
                  <a:pt x="2213467" y="242570"/>
                </a:lnTo>
                <a:cubicBezTo>
                  <a:pt x="2231247" y="337820"/>
                  <a:pt x="2315067" y="408940"/>
                  <a:pt x="2415397" y="408940"/>
                </a:cubicBezTo>
                <a:cubicBezTo>
                  <a:pt x="2528427" y="408940"/>
                  <a:pt x="2619867" y="317500"/>
                  <a:pt x="2619867" y="204470"/>
                </a:cubicBezTo>
                <a:cubicBezTo>
                  <a:pt x="2619867" y="91440"/>
                  <a:pt x="2528427" y="0"/>
                  <a:pt x="2414127" y="0"/>
                </a:cubicBezTo>
                <a:close/>
              </a:path>
            </a:pathLst>
          </a:custGeom>
          <a:solidFill>
            <a:srgbClr val="FBFDF4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defTabSz="609630">
              <a:buSzPts val="1400"/>
            </a:pPr>
            <a:endParaRPr sz="933"/>
          </a:p>
        </p:txBody>
      </p:sp>
      <p:sp>
        <p:nvSpPr>
          <p:cNvPr id="201" name="Google Shape;201;p71"/>
          <p:cNvSpPr/>
          <p:nvPr/>
        </p:nvSpPr>
        <p:spPr>
          <a:xfrm>
            <a:off x="4783360" y="3104512"/>
            <a:ext cx="940793" cy="146850"/>
          </a:xfrm>
          <a:custGeom>
            <a:avLst/>
            <a:gdLst/>
            <a:ahLst/>
            <a:cxnLst/>
            <a:rect l="l" t="t" r="r" b="b"/>
            <a:pathLst>
              <a:path w="2619867" h="408940" extrusionOk="0">
                <a:moveTo>
                  <a:pt x="2414127" y="0"/>
                </a:moveTo>
                <a:cubicBezTo>
                  <a:pt x="2313797" y="0"/>
                  <a:pt x="2231247" y="72390"/>
                  <a:pt x="2212197" y="166370"/>
                </a:cubicBezTo>
                <a:lnTo>
                  <a:pt x="0" y="166370"/>
                </a:lnTo>
                <a:lnTo>
                  <a:pt x="0" y="242570"/>
                </a:lnTo>
                <a:lnTo>
                  <a:pt x="2213467" y="242570"/>
                </a:lnTo>
                <a:cubicBezTo>
                  <a:pt x="2231247" y="337820"/>
                  <a:pt x="2315067" y="408940"/>
                  <a:pt x="2415397" y="408940"/>
                </a:cubicBezTo>
                <a:cubicBezTo>
                  <a:pt x="2528427" y="408940"/>
                  <a:pt x="2619867" y="317500"/>
                  <a:pt x="2619867" y="204470"/>
                </a:cubicBezTo>
                <a:cubicBezTo>
                  <a:pt x="2619867" y="91440"/>
                  <a:pt x="2528427" y="0"/>
                  <a:pt x="2414127" y="0"/>
                </a:cubicBezTo>
                <a:close/>
              </a:path>
            </a:pathLst>
          </a:custGeom>
          <a:solidFill>
            <a:srgbClr val="FBFDF4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defTabSz="609630">
              <a:buSzPts val="1400"/>
            </a:pPr>
            <a:endParaRPr sz="933"/>
          </a:p>
        </p:txBody>
      </p:sp>
      <p:pic>
        <p:nvPicPr>
          <p:cNvPr id="202" name="Google Shape;202;p71" descr="Distrito 2201"/>
          <p:cNvPicPr preferRelativeResize="0"/>
          <p:nvPr/>
        </p:nvPicPr>
        <p:blipFill rotWithShape="1">
          <a:blip r:embed="rId3">
            <a:alphaModFix/>
          </a:blip>
          <a:srcRect r="45068"/>
          <a:stretch/>
        </p:blipFill>
        <p:spPr>
          <a:xfrm>
            <a:off x="5324" y="6051732"/>
            <a:ext cx="1620277" cy="877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7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11651" y="6251746"/>
            <a:ext cx="851159" cy="530058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71"/>
          <p:cNvSpPr/>
          <p:nvPr/>
        </p:nvSpPr>
        <p:spPr>
          <a:xfrm>
            <a:off x="5879336" y="924291"/>
            <a:ext cx="5777927" cy="20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7" tIns="22850" rIns="45717" bIns="22850" anchor="t" anchorCtr="0">
            <a:noAutofit/>
          </a:bodyPr>
          <a:lstStyle/>
          <a:p>
            <a:pPr defTabSz="609630"/>
            <a:r>
              <a:rPr lang="en-US" sz="3200" dirty="0" err="1">
                <a:solidFill>
                  <a:srgbClr val="074AAD"/>
                </a:solidFill>
              </a:rPr>
              <a:t>Plazo</a:t>
            </a:r>
            <a:r>
              <a:rPr lang="en-US" sz="3200" dirty="0">
                <a:solidFill>
                  <a:srgbClr val="074AAD"/>
                </a:solidFill>
              </a:rPr>
              <a:t> de Solicitudes: </a:t>
            </a:r>
            <a:br>
              <a:rPr lang="en-US" sz="3200" dirty="0">
                <a:solidFill>
                  <a:srgbClr val="074AAD"/>
                </a:solidFill>
              </a:rPr>
            </a:br>
            <a:r>
              <a:rPr lang="en-US" sz="3200" dirty="0" err="1">
                <a:solidFill>
                  <a:srgbClr val="FFFFFF"/>
                </a:solidFill>
              </a:rPr>
              <a:t>Finaliza</a:t>
            </a:r>
            <a:r>
              <a:rPr lang="en-US" sz="3200" dirty="0">
                <a:solidFill>
                  <a:srgbClr val="FFFFFF"/>
                </a:solidFill>
              </a:rPr>
              <a:t> </a:t>
            </a:r>
            <a:r>
              <a:rPr lang="en-US" sz="3200" b="1" dirty="0">
                <a:solidFill>
                  <a:srgbClr val="FFFFFF"/>
                </a:solidFill>
              </a:rPr>
              <a:t>15 de DICIEMBRE</a:t>
            </a:r>
            <a:endParaRPr sz="3200" b="1" dirty="0">
              <a:solidFill>
                <a:srgbClr val="FFFFFF"/>
              </a:solidFill>
            </a:endParaRPr>
          </a:p>
          <a:p>
            <a:pPr defTabSz="609630"/>
            <a:r>
              <a:rPr lang="en-US" sz="3200" dirty="0" err="1">
                <a:solidFill>
                  <a:srgbClr val="074AAD"/>
                </a:solidFill>
              </a:rPr>
              <a:t>Orientación</a:t>
            </a:r>
            <a:r>
              <a:rPr lang="en-US" sz="3200" dirty="0">
                <a:solidFill>
                  <a:srgbClr val="074AAD"/>
                </a:solidFill>
              </a:rPr>
              <a:t> de </a:t>
            </a:r>
            <a:r>
              <a:rPr lang="en-US" sz="3200" dirty="0" err="1">
                <a:solidFill>
                  <a:srgbClr val="074AAD"/>
                </a:solidFill>
              </a:rPr>
              <a:t>candidatos</a:t>
            </a:r>
            <a:r>
              <a:rPr lang="en-US" sz="3200" dirty="0">
                <a:solidFill>
                  <a:srgbClr val="074AAD"/>
                </a:solidFill>
              </a:rPr>
              <a:t>: </a:t>
            </a:r>
            <a:r>
              <a:rPr lang="en-US" sz="3200" dirty="0" err="1">
                <a:solidFill>
                  <a:schemeClr val="bg1"/>
                </a:solidFill>
              </a:rPr>
              <a:t>Febrero</a:t>
            </a:r>
            <a:r>
              <a:rPr lang="en-US" sz="3200" dirty="0">
                <a:solidFill>
                  <a:schemeClr val="bg1"/>
                </a:solidFill>
              </a:rPr>
              <a:t> 2025</a:t>
            </a:r>
            <a:endParaRPr sz="3200" dirty="0">
              <a:solidFill>
                <a:schemeClr val="bg1"/>
              </a:solidFill>
            </a:endParaRPr>
          </a:p>
          <a:p>
            <a:pPr defTabSz="609630">
              <a:spcBef>
                <a:spcPts val="333"/>
              </a:spcBef>
            </a:pPr>
            <a:r>
              <a:rPr lang="en-US" sz="3200" dirty="0" err="1">
                <a:solidFill>
                  <a:srgbClr val="074AAD"/>
                </a:solidFill>
              </a:rPr>
              <a:t>Confirmación</a:t>
            </a:r>
            <a:r>
              <a:rPr lang="en-US" sz="3200" dirty="0">
                <a:solidFill>
                  <a:srgbClr val="074AAD"/>
                </a:solidFill>
              </a:rPr>
              <a:t> de </a:t>
            </a:r>
            <a:r>
              <a:rPr lang="en-US" sz="3200" dirty="0" err="1">
                <a:solidFill>
                  <a:srgbClr val="074AAD"/>
                </a:solidFill>
              </a:rPr>
              <a:t>candidatos</a:t>
            </a:r>
            <a:r>
              <a:rPr lang="en-US" sz="3200" dirty="0">
                <a:solidFill>
                  <a:srgbClr val="074AAD"/>
                </a:solidFill>
              </a:rPr>
              <a:t> APTOS y elección de </a:t>
            </a:r>
            <a:r>
              <a:rPr lang="en-US" sz="3200" dirty="0" err="1">
                <a:solidFill>
                  <a:srgbClr val="074AAD"/>
                </a:solidFill>
              </a:rPr>
              <a:t>destinos</a:t>
            </a:r>
            <a:r>
              <a:rPr lang="en-US" sz="3200" dirty="0">
                <a:solidFill>
                  <a:srgbClr val="074AAD"/>
                </a:solidFill>
              </a:rPr>
              <a:t>: </a:t>
            </a:r>
            <a:r>
              <a:rPr lang="en-US" sz="3200" dirty="0">
                <a:solidFill>
                  <a:schemeClr val="bg1"/>
                </a:solidFill>
              </a:rPr>
              <a:t>Marzo 2025</a:t>
            </a:r>
            <a:endParaRPr sz="3200" b="1" dirty="0">
              <a:solidFill>
                <a:schemeClr val="bg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defTabSz="609630">
              <a:spcBef>
                <a:spcPts val="333"/>
              </a:spcBef>
            </a:pPr>
            <a:r>
              <a:rPr lang="en-US" sz="3200" dirty="0" err="1">
                <a:solidFill>
                  <a:srgbClr val="074AAD"/>
                </a:solidFill>
              </a:rPr>
              <a:t>Asignación</a:t>
            </a:r>
            <a:r>
              <a:rPr lang="en-US" sz="3200" dirty="0">
                <a:solidFill>
                  <a:srgbClr val="074AAD"/>
                </a:solidFill>
              </a:rPr>
              <a:t> de </a:t>
            </a:r>
            <a:r>
              <a:rPr lang="en-US" sz="3200" dirty="0" err="1">
                <a:solidFill>
                  <a:srgbClr val="074AAD"/>
                </a:solidFill>
              </a:rPr>
              <a:t>destinos</a:t>
            </a:r>
            <a:r>
              <a:rPr lang="en-US" sz="3200" dirty="0">
                <a:solidFill>
                  <a:srgbClr val="074AAD"/>
                </a:solidFill>
              </a:rPr>
              <a:t>:</a:t>
            </a:r>
            <a:br>
              <a:rPr lang="en-US" sz="3200" dirty="0">
                <a:solidFill>
                  <a:srgbClr val="074AAD"/>
                </a:solidFill>
              </a:rPr>
            </a:br>
            <a:r>
              <a:rPr lang="en-US" sz="3200" dirty="0">
                <a:solidFill>
                  <a:srgbClr val="004AAD"/>
                </a:solidFill>
              </a:rPr>
              <a:t>A </a:t>
            </a:r>
            <a:r>
              <a:rPr lang="en-US" sz="3200" dirty="0" err="1">
                <a:solidFill>
                  <a:srgbClr val="004AAD"/>
                </a:solidFill>
              </a:rPr>
              <a:t>partir</a:t>
            </a:r>
            <a:r>
              <a:rPr lang="en-US" sz="3200" dirty="0">
                <a:solidFill>
                  <a:srgbClr val="004AAD"/>
                </a:solidFill>
              </a:rPr>
              <a:t> de Marzo 2025</a:t>
            </a:r>
            <a:endParaRPr sz="3200" dirty="0">
              <a:solidFill>
                <a:srgbClr val="004AAD"/>
              </a:solidFill>
            </a:endParaRPr>
          </a:p>
          <a:p>
            <a:pPr defTabSz="609630">
              <a:spcBef>
                <a:spcPts val="333"/>
              </a:spcBef>
            </a:pPr>
            <a:r>
              <a:rPr lang="en-US" sz="3200" dirty="0">
                <a:solidFill>
                  <a:srgbClr val="074AAD"/>
                </a:solidFill>
              </a:rPr>
              <a:t>ACEPTACIÓN de </a:t>
            </a:r>
            <a:r>
              <a:rPr lang="en-US" sz="3200" dirty="0" err="1">
                <a:solidFill>
                  <a:srgbClr val="074AAD"/>
                </a:solidFill>
              </a:rPr>
              <a:t>intercambio</a:t>
            </a:r>
            <a:r>
              <a:rPr lang="en-US" sz="3200" dirty="0">
                <a:solidFill>
                  <a:srgbClr val="074AAD"/>
                </a:solidFill>
              </a:rPr>
              <a:t>: </a:t>
            </a:r>
            <a:r>
              <a:rPr lang="en-US" sz="3200" dirty="0">
                <a:solidFill>
                  <a:schemeClr val="bg1"/>
                </a:solidFill>
              </a:rPr>
              <a:t>padres y </a:t>
            </a:r>
            <a:r>
              <a:rPr lang="en-US" sz="3200" dirty="0" err="1">
                <a:solidFill>
                  <a:schemeClr val="bg1"/>
                </a:solidFill>
              </a:rPr>
              <a:t>candidatos</a:t>
            </a:r>
            <a:endParaRPr sz="3200" dirty="0">
              <a:solidFill>
                <a:schemeClr val="bg1"/>
              </a:solidFill>
            </a:endParaRPr>
          </a:p>
        </p:txBody>
      </p:sp>
      <p:sp>
        <p:nvSpPr>
          <p:cNvPr id="2" name="Google Shape;199;p71">
            <a:extLst>
              <a:ext uri="{FF2B5EF4-FFF2-40B4-BE49-F238E27FC236}">
                <a16:creationId xmlns:a16="http://schemas.microsoft.com/office/drawing/2014/main" id="{DDD414F6-D77C-A303-9155-54B60C3A167C}"/>
              </a:ext>
            </a:extLst>
          </p:cNvPr>
          <p:cNvSpPr/>
          <p:nvPr/>
        </p:nvSpPr>
        <p:spPr>
          <a:xfrm>
            <a:off x="4783360" y="5701748"/>
            <a:ext cx="940793" cy="146850"/>
          </a:xfrm>
          <a:custGeom>
            <a:avLst/>
            <a:gdLst/>
            <a:ahLst/>
            <a:cxnLst/>
            <a:rect l="l" t="t" r="r" b="b"/>
            <a:pathLst>
              <a:path w="2619867" h="408940" extrusionOk="0">
                <a:moveTo>
                  <a:pt x="2414127" y="0"/>
                </a:moveTo>
                <a:cubicBezTo>
                  <a:pt x="2313797" y="0"/>
                  <a:pt x="2231247" y="72390"/>
                  <a:pt x="2212197" y="166370"/>
                </a:cubicBezTo>
                <a:lnTo>
                  <a:pt x="0" y="166370"/>
                </a:lnTo>
                <a:lnTo>
                  <a:pt x="0" y="242570"/>
                </a:lnTo>
                <a:lnTo>
                  <a:pt x="2213467" y="242570"/>
                </a:lnTo>
                <a:cubicBezTo>
                  <a:pt x="2231247" y="337820"/>
                  <a:pt x="2315067" y="408940"/>
                  <a:pt x="2415397" y="408940"/>
                </a:cubicBezTo>
                <a:cubicBezTo>
                  <a:pt x="2528427" y="408940"/>
                  <a:pt x="2619867" y="317500"/>
                  <a:pt x="2619867" y="204470"/>
                </a:cubicBezTo>
                <a:cubicBezTo>
                  <a:pt x="2619867" y="91440"/>
                  <a:pt x="2528427" y="0"/>
                  <a:pt x="2414127" y="0"/>
                </a:cubicBezTo>
                <a:close/>
              </a:path>
            </a:pathLst>
          </a:custGeom>
          <a:solidFill>
            <a:srgbClr val="FBFDF4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defTabSz="609630">
              <a:buSzPts val="1400"/>
            </a:pPr>
            <a:endParaRPr sz="933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9"/>
          <p:cNvSpPr/>
          <p:nvPr/>
        </p:nvSpPr>
        <p:spPr>
          <a:xfrm>
            <a:off x="4729904" y="3691882"/>
            <a:ext cx="940793" cy="146850"/>
          </a:xfrm>
          <a:custGeom>
            <a:avLst/>
            <a:gdLst/>
            <a:ahLst/>
            <a:cxnLst/>
            <a:rect l="l" t="t" r="r" b="b"/>
            <a:pathLst>
              <a:path w="2619867" h="408940" extrusionOk="0">
                <a:moveTo>
                  <a:pt x="2414127" y="0"/>
                </a:moveTo>
                <a:cubicBezTo>
                  <a:pt x="2313797" y="0"/>
                  <a:pt x="2231247" y="72390"/>
                  <a:pt x="2212197" y="166370"/>
                </a:cubicBezTo>
                <a:lnTo>
                  <a:pt x="0" y="166370"/>
                </a:lnTo>
                <a:lnTo>
                  <a:pt x="0" y="242570"/>
                </a:lnTo>
                <a:lnTo>
                  <a:pt x="2213467" y="242570"/>
                </a:lnTo>
                <a:cubicBezTo>
                  <a:pt x="2231247" y="337820"/>
                  <a:pt x="2315067" y="408940"/>
                  <a:pt x="2415397" y="408940"/>
                </a:cubicBezTo>
                <a:cubicBezTo>
                  <a:pt x="2528427" y="408940"/>
                  <a:pt x="2619867" y="317500"/>
                  <a:pt x="2619867" y="204470"/>
                </a:cubicBezTo>
                <a:cubicBezTo>
                  <a:pt x="2619867" y="91440"/>
                  <a:pt x="2528427" y="0"/>
                  <a:pt x="2414127" y="0"/>
                </a:cubicBezTo>
                <a:close/>
              </a:path>
            </a:pathLst>
          </a:custGeom>
          <a:solidFill>
            <a:srgbClr val="FBFDF4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9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33" name="Google Shape;733;p9"/>
          <p:cNvSpPr/>
          <p:nvPr/>
        </p:nvSpPr>
        <p:spPr>
          <a:xfrm>
            <a:off x="0" y="-67616"/>
            <a:ext cx="5080000" cy="6993232"/>
          </a:xfrm>
          <a:prstGeom prst="rect">
            <a:avLst/>
          </a:prstGeom>
          <a:solidFill>
            <a:srgbClr val="FBFDF4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9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34" name="Google Shape;734;p9"/>
          <p:cNvSpPr txBox="1"/>
          <p:nvPr/>
        </p:nvSpPr>
        <p:spPr>
          <a:xfrm>
            <a:off x="451819" y="2276313"/>
            <a:ext cx="4176363" cy="1538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60963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0"/>
              <a:buFont typeface="Arial"/>
              <a:buNone/>
              <a:tabLst/>
              <a:defRPr/>
            </a:pPr>
            <a:r>
              <a:rPr kumimoji="0" lang="en-US" sz="5000" b="0" i="0" u="none" strike="noStrike" kern="0" cap="none" spc="0" normalizeH="0" baseline="0" noProof="0" dirty="0" err="1">
                <a:ln>
                  <a:noFill/>
                </a:ln>
                <a:solidFill>
                  <a:srgbClr val="004AA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Intercambios</a:t>
            </a:r>
            <a:r>
              <a:rPr kumimoji="0" lang="en-US" sz="5000" b="0" i="0" u="none" strike="noStrike" kern="0" cap="none" spc="0" normalizeH="0" baseline="0" noProof="0" dirty="0">
                <a:ln>
                  <a:noFill/>
                </a:ln>
                <a:solidFill>
                  <a:srgbClr val="004AA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5000" b="0" i="0" u="none" strike="noStrike" kern="0" cap="none" spc="0" normalizeH="0" baseline="0" noProof="0" dirty="0" err="1">
                <a:ln>
                  <a:noFill/>
                </a:ln>
                <a:solidFill>
                  <a:srgbClr val="004AA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cortos</a:t>
            </a:r>
            <a:endParaRPr kumimoji="0" sz="5000" b="0" i="0" u="none" strike="noStrike" kern="0" cap="none" spc="0" normalizeH="0" baseline="0" noProof="0" dirty="0">
              <a:ln>
                <a:noFill/>
              </a:ln>
              <a:solidFill>
                <a:srgbClr val="004AAD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35" name="Google Shape;735;p9"/>
          <p:cNvSpPr/>
          <p:nvPr/>
        </p:nvSpPr>
        <p:spPr>
          <a:xfrm>
            <a:off x="4721258" y="5155715"/>
            <a:ext cx="940793" cy="146850"/>
          </a:xfrm>
          <a:custGeom>
            <a:avLst/>
            <a:gdLst/>
            <a:ahLst/>
            <a:cxnLst/>
            <a:rect l="l" t="t" r="r" b="b"/>
            <a:pathLst>
              <a:path w="2619867" h="408940" extrusionOk="0">
                <a:moveTo>
                  <a:pt x="2414127" y="0"/>
                </a:moveTo>
                <a:cubicBezTo>
                  <a:pt x="2313797" y="0"/>
                  <a:pt x="2231247" y="72390"/>
                  <a:pt x="2212197" y="166370"/>
                </a:cubicBezTo>
                <a:lnTo>
                  <a:pt x="0" y="166370"/>
                </a:lnTo>
                <a:lnTo>
                  <a:pt x="0" y="242570"/>
                </a:lnTo>
                <a:lnTo>
                  <a:pt x="2213467" y="242570"/>
                </a:lnTo>
                <a:cubicBezTo>
                  <a:pt x="2231247" y="337820"/>
                  <a:pt x="2315067" y="408940"/>
                  <a:pt x="2415397" y="408940"/>
                </a:cubicBezTo>
                <a:cubicBezTo>
                  <a:pt x="2528427" y="408940"/>
                  <a:pt x="2619867" y="317500"/>
                  <a:pt x="2619867" y="204470"/>
                </a:cubicBezTo>
                <a:cubicBezTo>
                  <a:pt x="2619867" y="91440"/>
                  <a:pt x="2528427" y="0"/>
                  <a:pt x="2414127" y="0"/>
                </a:cubicBezTo>
                <a:close/>
              </a:path>
            </a:pathLst>
          </a:custGeom>
          <a:solidFill>
            <a:srgbClr val="FBFDF4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9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36" name="Google Shape;736;p9"/>
          <p:cNvSpPr/>
          <p:nvPr/>
        </p:nvSpPr>
        <p:spPr>
          <a:xfrm>
            <a:off x="4718500" y="1752578"/>
            <a:ext cx="940793" cy="146850"/>
          </a:xfrm>
          <a:custGeom>
            <a:avLst/>
            <a:gdLst/>
            <a:ahLst/>
            <a:cxnLst/>
            <a:rect l="l" t="t" r="r" b="b"/>
            <a:pathLst>
              <a:path w="2619867" h="408940" extrusionOk="0">
                <a:moveTo>
                  <a:pt x="2414127" y="0"/>
                </a:moveTo>
                <a:cubicBezTo>
                  <a:pt x="2313797" y="0"/>
                  <a:pt x="2231247" y="72390"/>
                  <a:pt x="2212197" y="166370"/>
                </a:cubicBezTo>
                <a:lnTo>
                  <a:pt x="0" y="166370"/>
                </a:lnTo>
                <a:lnTo>
                  <a:pt x="0" y="242570"/>
                </a:lnTo>
                <a:lnTo>
                  <a:pt x="2213467" y="242570"/>
                </a:lnTo>
                <a:cubicBezTo>
                  <a:pt x="2231247" y="337820"/>
                  <a:pt x="2315067" y="408940"/>
                  <a:pt x="2415397" y="408940"/>
                </a:cubicBezTo>
                <a:cubicBezTo>
                  <a:pt x="2528427" y="408940"/>
                  <a:pt x="2619867" y="317500"/>
                  <a:pt x="2619867" y="204470"/>
                </a:cubicBezTo>
                <a:cubicBezTo>
                  <a:pt x="2619867" y="91440"/>
                  <a:pt x="2528427" y="0"/>
                  <a:pt x="2414127" y="0"/>
                </a:cubicBezTo>
                <a:close/>
              </a:path>
            </a:pathLst>
          </a:custGeom>
          <a:solidFill>
            <a:srgbClr val="FBFDF4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9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37" name="Google Shape;737;p9"/>
          <p:cNvSpPr/>
          <p:nvPr/>
        </p:nvSpPr>
        <p:spPr>
          <a:xfrm>
            <a:off x="4721743" y="2743686"/>
            <a:ext cx="940793" cy="146850"/>
          </a:xfrm>
          <a:custGeom>
            <a:avLst/>
            <a:gdLst/>
            <a:ahLst/>
            <a:cxnLst/>
            <a:rect l="l" t="t" r="r" b="b"/>
            <a:pathLst>
              <a:path w="2619867" h="408940" extrusionOk="0">
                <a:moveTo>
                  <a:pt x="2414127" y="0"/>
                </a:moveTo>
                <a:cubicBezTo>
                  <a:pt x="2313797" y="0"/>
                  <a:pt x="2231247" y="72390"/>
                  <a:pt x="2212197" y="166370"/>
                </a:cubicBezTo>
                <a:lnTo>
                  <a:pt x="0" y="166370"/>
                </a:lnTo>
                <a:lnTo>
                  <a:pt x="0" y="242570"/>
                </a:lnTo>
                <a:lnTo>
                  <a:pt x="2213467" y="242570"/>
                </a:lnTo>
                <a:cubicBezTo>
                  <a:pt x="2231247" y="337820"/>
                  <a:pt x="2315067" y="408940"/>
                  <a:pt x="2415397" y="408940"/>
                </a:cubicBezTo>
                <a:cubicBezTo>
                  <a:pt x="2528427" y="408940"/>
                  <a:pt x="2619867" y="317500"/>
                  <a:pt x="2619867" y="204470"/>
                </a:cubicBezTo>
                <a:cubicBezTo>
                  <a:pt x="2619867" y="91440"/>
                  <a:pt x="2528427" y="0"/>
                  <a:pt x="2414127" y="0"/>
                </a:cubicBezTo>
                <a:close/>
              </a:path>
            </a:pathLst>
          </a:custGeom>
          <a:solidFill>
            <a:srgbClr val="FBFDF4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9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38" name="Google Shape;738;p9"/>
          <p:cNvSpPr txBox="1"/>
          <p:nvPr/>
        </p:nvSpPr>
        <p:spPr>
          <a:xfrm>
            <a:off x="5430402" y="1617854"/>
            <a:ext cx="6096000" cy="4493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 marR="0" lvl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4AAD"/>
              </a:buClr>
              <a:buSzPts val="4800"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4AA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  Amistad y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4AA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buena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4AA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4AA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voluntad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004AAD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304815" marR="0" lvl="0" indent="-101605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tabLst/>
              <a:defRPr/>
            </a:pP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004AAD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R="0" lvl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4AAD"/>
              </a:buClr>
              <a:buSzPts val="4800"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4AA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 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4AA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Edad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4AA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 15 a 17/18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4AA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años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004AAD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304815" marR="0" lvl="0" indent="-101605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tabLst/>
              <a:defRPr/>
            </a:pP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004AAD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R="0" lvl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4AAD"/>
              </a:buClr>
              <a:buSzPts val="4800"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4AA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 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4AA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Duración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4AA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</a:t>
            </a:r>
            <a:b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4AA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4AA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  3/4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4AA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semanas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4AA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4AA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4AA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4AA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cada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4AA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4AA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país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004AAD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304815" marR="0" lvl="0" indent="-101605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tabLst/>
              <a:defRPr/>
            </a:pP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004AAD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R="0" lvl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4AAD"/>
              </a:buClr>
              <a:buSzPts val="4800"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4AA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 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4AA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Precio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4AA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4AA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año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4AA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anterior: </a:t>
            </a:r>
            <a:b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4AA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4AA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  600 € (sin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4AA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seguro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4AA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) </a:t>
            </a:r>
            <a:endParaRPr kumimoji="0" sz="933" b="0" i="0" u="none" strike="noStrike" kern="0" cap="none" spc="0" normalizeH="0" baseline="0" noProof="0" dirty="0">
              <a:ln>
                <a:noFill/>
              </a:ln>
              <a:solidFill>
                <a:srgbClr val="004AAD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739" name="Google Shape;739;p9" descr="Distrito 2201"/>
          <p:cNvPicPr preferRelativeResize="0"/>
          <p:nvPr/>
        </p:nvPicPr>
        <p:blipFill rotWithShape="1">
          <a:blip r:embed="rId3">
            <a:alphaModFix/>
          </a:blip>
          <a:srcRect r="45068"/>
          <a:stretch/>
        </p:blipFill>
        <p:spPr>
          <a:xfrm>
            <a:off x="5324" y="6051732"/>
            <a:ext cx="1620277" cy="877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740" name="Google Shape;740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11651" y="6251746"/>
            <a:ext cx="851159" cy="5300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3634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72"/>
          <p:cNvSpPr/>
          <p:nvPr/>
        </p:nvSpPr>
        <p:spPr>
          <a:xfrm>
            <a:off x="4618" y="-67616"/>
            <a:ext cx="5080000" cy="6993232"/>
          </a:xfrm>
          <a:prstGeom prst="rect">
            <a:avLst/>
          </a:prstGeom>
          <a:solidFill>
            <a:srgbClr val="FBFDF4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defTabSz="609630">
              <a:buSzPts val="1400"/>
            </a:pPr>
            <a:endParaRPr sz="933"/>
          </a:p>
        </p:txBody>
      </p:sp>
      <p:sp>
        <p:nvSpPr>
          <p:cNvPr id="211" name="Google Shape;211;p72"/>
          <p:cNvSpPr txBox="1"/>
          <p:nvPr/>
        </p:nvSpPr>
        <p:spPr>
          <a:xfrm>
            <a:off x="451819" y="1293413"/>
            <a:ext cx="4176363" cy="1532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 defTabSz="609630">
              <a:lnSpc>
                <a:spcPct val="120000"/>
              </a:lnSpc>
              <a:buSzPts val="7500"/>
            </a:pPr>
            <a:r>
              <a:rPr lang="en-US" sz="5000" dirty="0" err="1">
                <a:solidFill>
                  <a:srgbClr val="004AAD"/>
                </a:solidFill>
              </a:rPr>
              <a:t>Calendario</a:t>
            </a:r>
            <a:r>
              <a:rPr lang="en-US" sz="5000" dirty="0">
                <a:solidFill>
                  <a:srgbClr val="004AAD"/>
                </a:solidFill>
              </a:rPr>
              <a:t>  </a:t>
            </a:r>
            <a:r>
              <a:rPr lang="en-US" sz="3300" dirty="0">
                <a:solidFill>
                  <a:srgbClr val="004AAD"/>
                </a:solidFill>
              </a:rPr>
              <a:t>STE 2024-2025</a:t>
            </a:r>
            <a:endParaRPr sz="3300" dirty="0"/>
          </a:p>
        </p:txBody>
      </p:sp>
      <p:sp>
        <p:nvSpPr>
          <p:cNvPr id="212" name="Google Shape;212;p72"/>
          <p:cNvSpPr/>
          <p:nvPr/>
        </p:nvSpPr>
        <p:spPr>
          <a:xfrm>
            <a:off x="4789859" y="5149182"/>
            <a:ext cx="940793" cy="146850"/>
          </a:xfrm>
          <a:custGeom>
            <a:avLst/>
            <a:gdLst/>
            <a:ahLst/>
            <a:cxnLst/>
            <a:rect l="l" t="t" r="r" b="b"/>
            <a:pathLst>
              <a:path w="2619867" h="408940" extrusionOk="0">
                <a:moveTo>
                  <a:pt x="2414127" y="0"/>
                </a:moveTo>
                <a:cubicBezTo>
                  <a:pt x="2313797" y="0"/>
                  <a:pt x="2231247" y="72390"/>
                  <a:pt x="2212197" y="166370"/>
                </a:cubicBezTo>
                <a:lnTo>
                  <a:pt x="0" y="166370"/>
                </a:lnTo>
                <a:lnTo>
                  <a:pt x="0" y="242570"/>
                </a:lnTo>
                <a:lnTo>
                  <a:pt x="2213467" y="242570"/>
                </a:lnTo>
                <a:cubicBezTo>
                  <a:pt x="2231247" y="337820"/>
                  <a:pt x="2315067" y="408940"/>
                  <a:pt x="2415397" y="408940"/>
                </a:cubicBezTo>
                <a:cubicBezTo>
                  <a:pt x="2528427" y="408940"/>
                  <a:pt x="2619867" y="317500"/>
                  <a:pt x="2619867" y="204470"/>
                </a:cubicBezTo>
                <a:cubicBezTo>
                  <a:pt x="2619867" y="91440"/>
                  <a:pt x="2528427" y="0"/>
                  <a:pt x="2414127" y="0"/>
                </a:cubicBezTo>
                <a:close/>
              </a:path>
            </a:pathLst>
          </a:custGeom>
          <a:solidFill>
            <a:srgbClr val="FBFDF4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defTabSz="609630">
              <a:buSzPts val="1400"/>
            </a:pPr>
            <a:endParaRPr sz="933"/>
          </a:p>
        </p:txBody>
      </p:sp>
      <p:sp>
        <p:nvSpPr>
          <p:cNvPr id="213" name="Google Shape;213;p72"/>
          <p:cNvSpPr/>
          <p:nvPr/>
        </p:nvSpPr>
        <p:spPr>
          <a:xfrm>
            <a:off x="4789859" y="1146563"/>
            <a:ext cx="940793" cy="146850"/>
          </a:xfrm>
          <a:custGeom>
            <a:avLst/>
            <a:gdLst/>
            <a:ahLst/>
            <a:cxnLst/>
            <a:rect l="l" t="t" r="r" b="b"/>
            <a:pathLst>
              <a:path w="2619867" h="408940" extrusionOk="0">
                <a:moveTo>
                  <a:pt x="2414127" y="0"/>
                </a:moveTo>
                <a:cubicBezTo>
                  <a:pt x="2313797" y="0"/>
                  <a:pt x="2231247" y="72390"/>
                  <a:pt x="2212197" y="166370"/>
                </a:cubicBezTo>
                <a:lnTo>
                  <a:pt x="0" y="166370"/>
                </a:lnTo>
                <a:lnTo>
                  <a:pt x="0" y="242570"/>
                </a:lnTo>
                <a:lnTo>
                  <a:pt x="2213467" y="242570"/>
                </a:lnTo>
                <a:cubicBezTo>
                  <a:pt x="2231247" y="337820"/>
                  <a:pt x="2315067" y="408940"/>
                  <a:pt x="2415397" y="408940"/>
                </a:cubicBezTo>
                <a:cubicBezTo>
                  <a:pt x="2528427" y="408940"/>
                  <a:pt x="2619867" y="317500"/>
                  <a:pt x="2619867" y="204470"/>
                </a:cubicBezTo>
                <a:cubicBezTo>
                  <a:pt x="2619867" y="91440"/>
                  <a:pt x="2528427" y="0"/>
                  <a:pt x="2414127" y="0"/>
                </a:cubicBezTo>
                <a:close/>
              </a:path>
            </a:pathLst>
          </a:custGeom>
          <a:solidFill>
            <a:srgbClr val="FBFDF4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defTabSz="609630">
              <a:buSzPts val="1400"/>
            </a:pPr>
            <a:endParaRPr sz="933"/>
          </a:p>
        </p:txBody>
      </p:sp>
      <p:sp>
        <p:nvSpPr>
          <p:cNvPr id="214" name="Google Shape;214;p72"/>
          <p:cNvSpPr/>
          <p:nvPr/>
        </p:nvSpPr>
        <p:spPr>
          <a:xfrm>
            <a:off x="4783361" y="3069916"/>
            <a:ext cx="940793" cy="146850"/>
          </a:xfrm>
          <a:custGeom>
            <a:avLst/>
            <a:gdLst/>
            <a:ahLst/>
            <a:cxnLst/>
            <a:rect l="l" t="t" r="r" b="b"/>
            <a:pathLst>
              <a:path w="2619867" h="408940" extrusionOk="0">
                <a:moveTo>
                  <a:pt x="2414127" y="0"/>
                </a:moveTo>
                <a:cubicBezTo>
                  <a:pt x="2313797" y="0"/>
                  <a:pt x="2231247" y="72390"/>
                  <a:pt x="2212197" y="166370"/>
                </a:cubicBezTo>
                <a:lnTo>
                  <a:pt x="0" y="166370"/>
                </a:lnTo>
                <a:lnTo>
                  <a:pt x="0" y="242570"/>
                </a:lnTo>
                <a:lnTo>
                  <a:pt x="2213467" y="242570"/>
                </a:lnTo>
                <a:cubicBezTo>
                  <a:pt x="2231247" y="337820"/>
                  <a:pt x="2315067" y="408940"/>
                  <a:pt x="2415397" y="408940"/>
                </a:cubicBezTo>
                <a:cubicBezTo>
                  <a:pt x="2528427" y="408940"/>
                  <a:pt x="2619867" y="317500"/>
                  <a:pt x="2619867" y="204470"/>
                </a:cubicBezTo>
                <a:cubicBezTo>
                  <a:pt x="2619867" y="91440"/>
                  <a:pt x="2528427" y="0"/>
                  <a:pt x="2414127" y="0"/>
                </a:cubicBezTo>
                <a:close/>
              </a:path>
            </a:pathLst>
          </a:custGeom>
          <a:solidFill>
            <a:srgbClr val="FBFDF4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defTabSz="609630">
              <a:buSzPts val="1400"/>
            </a:pPr>
            <a:endParaRPr sz="933"/>
          </a:p>
        </p:txBody>
      </p:sp>
      <p:pic>
        <p:nvPicPr>
          <p:cNvPr id="215" name="Google Shape;215;p72" descr="Distrito 2201"/>
          <p:cNvPicPr preferRelativeResize="0"/>
          <p:nvPr/>
        </p:nvPicPr>
        <p:blipFill rotWithShape="1">
          <a:blip r:embed="rId3">
            <a:alphaModFix/>
          </a:blip>
          <a:srcRect r="45068"/>
          <a:stretch/>
        </p:blipFill>
        <p:spPr>
          <a:xfrm>
            <a:off x="5324" y="6051732"/>
            <a:ext cx="1620277" cy="877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7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11651" y="6251746"/>
            <a:ext cx="851159" cy="530058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72"/>
          <p:cNvSpPr/>
          <p:nvPr/>
        </p:nvSpPr>
        <p:spPr>
          <a:xfrm>
            <a:off x="5879336" y="924291"/>
            <a:ext cx="6227106" cy="20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7" tIns="22850" rIns="45717" bIns="22850" anchor="t" anchorCtr="0">
            <a:noAutofit/>
          </a:bodyPr>
          <a:lstStyle/>
          <a:p>
            <a:pPr defTabSz="609630"/>
            <a:r>
              <a:rPr lang="en-US" sz="3200">
                <a:solidFill>
                  <a:srgbClr val="074AAD"/>
                </a:solidFill>
              </a:rPr>
              <a:t>Plazo de Solicitudes Camps: </a:t>
            </a:r>
            <a:br>
              <a:rPr lang="en-US" sz="3200">
                <a:solidFill>
                  <a:srgbClr val="074AAD"/>
                </a:solidFill>
              </a:rPr>
            </a:br>
            <a:r>
              <a:rPr lang="en-US" sz="3200">
                <a:solidFill>
                  <a:srgbClr val="FFFFFF"/>
                </a:solidFill>
              </a:rPr>
              <a:t>Abierto permanentemente.</a:t>
            </a:r>
            <a:endParaRPr sz="933"/>
          </a:p>
          <a:p>
            <a:pPr defTabSz="609630"/>
            <a:r>
              <a:rPr lang="en-US" sz="3200">
                <a:solidFill>
                  <a:srgbClr val="FFFFFF"/>
                </a:solidFill>
              </a:rPr>
              <a:t>Asignación por orden de solicitud.</a:t>
            </a:r>
            <a:endParaRPr sz="3200">
              <a:solidFill>
                <a:srgbClr val="FFFFFF"/>
              </a:solidFill>
            </a:endParaRPr>
          </a:p>
          <a:p>
            <a:pPr defTabSz="609630"/>
            <a:endParaRPr sz="3200">
              <a:solidFill>
                <a:srgbClr val="074AAD"/>
              </a:solidFill>
            </a:endParaRPr>
          </a:p>
          <a:p>
            <a:pPr defTabSz="609630"/>
            <a:r>
              <a:rPr lang="en-US" sz="3200">
                <a:solidFill>
                  <a:srgbClr val="074AAD"/>
                </a:solidFill>
              </a:rPr>
              <a:t>Plazo de Solicitudes F2F: </a:t>
            </a:r>
            <a:br>
              <a:rPr lang="en-US" sz="3200">
                <a:solidFill>
                  <a:srgbClr val="074AAD"/>
                </a:solidFill>
              </a:rPr>
            </a:br>
            <a:r>
              <a:rPr lang="en-US" sz="3200">
                <a:solidFill>
                  <a:srgbClr val="FFFFFF"/>
                </a:solidFill>
              </a:rPr>
              <a:t>Abierto desde Marzo</a:t>
            </a:r>
            <a:br>
              <a:rPr lang="en-US" sz="3200">
                <a:solidFill>
                  <a:srgbClr val="FFFFFF"/>
                </a:solidFill>
              </a:rPr>
            </a:br>
            <a:r>
              <a:rPr lang="en-US" sz="3200">
                <a:solidFill>
                  <a:srgbClr val="FFFFFF"/>
                </a:solidFill>
              </a:rPr>
              <a:t>finaliza a finales de Mayo*</a:t>
            </a:r>
            <a:endParaRPr sz="3200">
              <a:solidFill>
                <a:srgbClr val="FFFFFF"/>
              </a:solidFill>
            </a:endParaRPr>
          </a:p>
          <a:p>
            <a:pPr defTabSz="609630">
              <a:spcBef>
                <a:spcPts val="333"/>
              </a:spcBef>
            </a:pPr>
            <a:endParaRPr sz="3200">
              <a:solidFill>
                <a:srgbClr val="074AAD"/>
              </a:solidFill>
            </a:endParaRPr>
          </a:p>
          <a:p>
            <a:pPr defTabSz="609630">
              <a:spcBef>
                <a:spcPts val="333"/>
              </a:spcBef>
            </a:pPr>
            <a:r>
              <a:rPr lang="en-US" sz="3200">
                <a:solidFill>
                  <a:srgbClr val="074AAD"/>
                </a:solidFill>
              </a:rPr>
              <a:t>ACEPTACIÓN de intercambio: </a:t>
            </a:r>
            <a:r>
              <a:rPr lang="en-US" sz="3200">
                <a:solidFill>
                  <a:srgbClr val="FFFFFF"/>
                </a:solidFill>
              </a:rPr>
              <a:t>padres y candidatos</a:t>
            </a:r>
            <a:endParaRPr sz="32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1499</TotalTime>
  <Words>913</Words>
  <Application>Microsoft Office PowerPoint</Application>
  <PresentationFormat>Panorámica</PresentationFormat>
  <Paragraphs>160</Paragraphs>
  <Slides>20</Slides>
  <Notes>20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20</vt:i4>
      </vt:variant>
    </vt:vector>
  </HeadingPairs>
  <TitlesOfParts>
    <vt:vector size="29" baseType="lpstr">
      <vt:lpstr>Open Sans</vt:lpstr>
      <vt:lpstr>Arial</vt:lpstr>
      <vt:lpstr>Merriweather</vt:lpstr>
      <vt:lpstr>Calibri</vt:lpstr>
      <vt:lpstr>Times New Roman</vt:lpstr>
      <vt:lpstr>Tema de Office</vt:lpstr>
      <vt:lpstr>Tema de Office</vt:lpstr>
      <vt:lpstr>Tema de Office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Daniel Provedo Valle</dc:creator>
  <cp:lastModifiedBy>Manuel Ruiz Ortiz</cp:lastModifiedBy>
  <cp:revision>6</cp:revision>
  <dcterms:modified xsi:type="dcterms:W3CDTF">2024-10-20T13:47:19Z</dcterms:modified>
</cp:coreProperties>
</file>