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 id="2147483673" r:id="rId3"/>
    <p:sldMasterId id="2147483721" r:id="rId4"/>
    <p:sldMasterId id="2147483723" r:id="rId5"/>
  </p:sldMasterIdLst>
  <p:notesMasterIdLst>
    <p:notesMasterId r:id="rId31"/>
  </p:notesMasterIdLst>
  <p:sldIdLst>
    <p:sldId id="256" r:id="rId6"/>
    <p:sldId id="286" r:id="rId7"/>
    <p:sldId id="257" r:id="rId8"/>
    <p:sldId id="267" r:id="rId9"/>
    <p:sldId id="258" r:id="rId10"/>
    <p:sldId id="268" r:id="rId11"/>
    <p:sldId id="259" r:id="rId12"/>
    <p:sldId id="269" r:id="rId13"/>
    <p:sldId id="270" r:id="rId14"/>
    <p:sldId id="275" r:id="rId15"/>
    <p:sldId id="276" r:id="rId16"/>
    <p:sldId id="277" r:id="rId17"/>
    <p:sldId id="271" r:id="rId18"/>
    <p:sldId id="272" r:id="rId19"/>
    <p:sldId id="278" r:id="rId20"/>
    <p:sldId id="279" r:id="rId21"/>
    <p:sldId id="273" r:id="rId22"/>
    <p:sldId id="274" r:id="rId23"/>
    <p:sldId id="282" r:id="rId24"/>
    <p:sldId id="281" r:id="rId25"/>
    <p:sldId id="287" r:id="rId26"/>
    <p:sldId id="280" r:id="rId27"/>
    <p:sldId id="284" r:id="rId28"/>
    <p:sldId id="285" r:id="rId29"/>
    <p:sldId id="264" r:id="rId30"/>
  </p:sldIdLst>
  <p:sldSz cx="12192000" cy="6858000"/>
  <p:notesSz cx="6889750" cy="10018713"/>
  <p:embeddedFontLst>
    <p:embeddedFont>
      <p:font typeface="Brush Script MT" panose="03060802040406070304" pitchFamily="66" charset="0"/>
      <p:italic r:id="rId32"/>
    </p:embeddedFont>
    <p:embeddedFont>
      <p:font typeface="Amasis MT Pro Black" panose="020B0604020202020204" charset="0"/>
      <p:bold r:id="rId33"/>
      <p:boldItalic r:id="rId34"/>
    </p:embeddedFont>
    <p:embeddedFont>
      <p:font typeface="Lucida Sans" panose="020B0602030504020204" pitchFamily="34" charset="0"/>
      <p:regular r:id="rId35"/>
      <p:bold r:id="rId36"/>
      <p:italic r:id="rId37"/>
      <p:boldItalic r:id="rId38"/>
    </p:embeddedFont>
    <p:embeddedFont>
      <p:font typeface="FreesiaUPC" panose="020B0604020202020204" pitchFamily="34" charset="-34"/>
      <p:regular r:id="rId39"/>
      <p:bold r:id="rId40"/>
      <p:italic r:id="rId41"/>
      <p:boldItalic r:id="rId42"/>
    </p:embeddedFont>
    <p:embeddedFont>
      <p:font typeface="Felix Titling" panose="04060505060202020A04" pitchFamily="82" charset="0"/>
      <p:regular r:id="rId43"/>
    </p:embeddedFont>
    <p:embeddedFont>
      <p:font typeface="Impact" panose="020B0806030902050204" pitchFamily="34" charset="0"/>
      <p:regular r:id="rId44"/>
    </p:embeddedFont>
    <p:embeddedFont>
      <p:font typeface="Goudy Stout" panose="0202090407030B020401" pitchFamily="18" charset="0"/>
      <p:regular r:id="rId45"/>
    </p:embeddedFont>
    <p:embeddedFont>
      <p:font typeface="Mistral" panose="03090702030407020403" pitchFamily="66" charset="0"/>
      <p:regular r:id="rId46"/>
    </p:embeddedFont>
    <p:embeddedFont>
      <p:font typeface="Gigi" panose="04040504061007020D02" pitchFamily="82" charset="0"/>
      <p:regular r:id="rId47"/>
    </p:embeddedFont>
    <p:embeddedFont>
      <p:font typeface="Harlow Solid Italic" panose="04030604020F02020D02" pitchFamily="82" charset="0"/>
      <p:italic r:id="rId48"/>
    </p:embeddedFont>
    <p:embeddedFont>
      <p:font typeface="Eras Bold ITC" panose="020B0907030504020204" pitchFamily="34" charset="0"/>
      <p:regular r:id="rId49"/>
    </p:embeddedFont>
    <p:embeddedFont>
      <p:font typeface="Kristen ITC" panose="03050502040202030202" pitchFamily="66" charset="0"/>
      <p:regular r:id="rId50"/>
    </p:embeddedFont>
    <p:embeddedFont>
      <p:font typeface="Open Sans" panose="020B0604020202020204" charset="0"/>
      <p:regular r:id="rId51"/>
      <p:bold r:id="rId52"/>
      <p:italic r:id="rId53"/>
      <p:boldItalic r:id="rId54"/>
    </p:embeddedFont>
    <p:embeddedFont>
      <p:font typeface="Garamond" panose="02020404030301010803" pitchFamily="18" charset="0"/>
      <p:regular r:id="rId55"/>
      <p:bold r:id="rId56"/>
      <p:italic r:id="rId57"/>
    </p:embeddedFont>
    <p:embeddedFont>
      <p:font typeface="Segoe UI" panose="020B0502040204020203" pitchFamily="34" charset="0"/>
      <p:regular r:id="rId58"/>
      <p:bold r:id="rId59"/>
      <p:italic r:id="rId60"/>
      <p:boldItalic r:id="rId61"/>
    </p:embeddedFont>
    <p:embeddedFont>
      <p:font typeface="Calibri" panose="020F0502020204030204" pitchFamily="3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2D200454-40CA-4A62-9FC3-DE9A4176ACB9}">
      <p15:notesGuideLst xmlns:p15="http://schemas.microsoft.com/office/powerpoint/2012/main">
        <p15:guide id="1" orient="horz" pos="2880">
          <p15:clr>
            <a:srgbClr val="000000"/>
          </p15:clr>
        </p15:guide>
        <p15:guide id="2" pos="2160">
          <p15:clr>
            <a:srgbClr val="000000"/>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6" roundtripDataSignature="AMtx7mh6Wdahf/0EPhLpEstXeYSd4S9U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BC8C8C"/>
    <a:srgbClr val="00FFFF"/>
    <a:srgbClr val="FFCC99"/>
    <a:srgbClr val="FF9966"/>
    <a:srgbClr val="DCC2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90" y="204"/>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8.fntdata"/><Relationship Id="rId21" Type="http://schemas.openxmlformats.org/officeDocument/2006/relationships/slide" Target="slides/slide16.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font" Target="fonts/font24.fntdata"/><Relationship Id="rId63" Type="http://schemas.openxmlformats.org/officeDocument/2006/relationships/font" Target="fonts/font32.fntdata"/><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font" Target="fonts/font27.fntdata"/><Relationship Id="rId66" Type="http://customschemas.google.com/relationships/presentationmetadata" Target="meta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font" Target="fonts/font26.fntdata"/><Relationship Id="rId61" Type="http://schemas.openxmlformats.org/officeDocument/2006/relationships/font" Target="fonts/font30.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font" Target="fonts/font29.fntdata"/><Relationship Id="rId65" Type="http://schemas.openxmlformats.org/officeDocument/2006/relationships/font" Target="fonts/font34.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font" Target="fonts/font25.fntdata"/><Relationship Id="rId64" Type="http://schemas.openxmlformats.org/officeDocument/2006/relationships/font" Target="fonts/font33.fntdata"/><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font" Target="fonts/font20.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font" Target="fonts/font28.fntdata"/><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font" Target="fonts/font10.fntdata"/><Relationship Id="rId54" Type="http://schemas.openxmlformats.org/officeDocument/2006/relationships/font" Target="fonts/font23.fntdata"/><Relationship Id="rId62" Type="http://schemas.openxmlformats.org/officeDocument/2006/relationships/font" Target="fonts/font31.fntdata"/><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6A85A7-4ED6-40D1-8281-A4B209981EEF}" type="doc">
      <dgm:prSet loTypeId="urn:microsoft.com/office/officeart/2005/8/layout/target3" loCatId="list" qsTypeId="urn:microsoft.com/office/officeart/2005/8/quickstyle/simple1" qsCatId="simple" csTypeId="urn:microsoft.com/office/officeart/2005/8/colors/colorful1" csCatId="colorful" phldr="1"/>
      <dgm:spPr/>
      <dgm:t>
        <a:bodyPr/>
        <a:lstStyle/>
        <a:p>
          <a:endParaRPr lang="es-ES"/>
        </a:p>
      </dgm:t>
    </dgm:pt>
    <dgm:pt modelId="{ADD5DCFF-3370-4FFF-B1FA-A04F85DA3270}">
      <dgm:prSet phldrT="[Texto]"/>
      <dgm:spPr>
        <a:xfrm>
          <a:off x="1575117" y="0"/>
          <a:ext cx="3824922" cy="3150235"/>
        </a:xfrm>
        <a:prstGeom prst="rect">
          <a:avLst/>
        </a:prstGeom>
        <a:solidFill>
          <a:sysClr val="window" lastClr="FFFFFF">
            <a:alpha val="90000"/>
            <a:hueOff val="0"/>
            <a:satOff val="0"/>
            <a:lumOff val="0"/>
            <a:alphaOff val="0"/>
          </a:sysClr>
        </a:solidFill>
        <a:ln w="12700" cap="flat" cmpd="sng" algn="ctr">
          <a:solidFill>
            <a:srgbClr val="E97132">
              <a:hueOff val="0"/>
              <a:satOff val="0"/>
              <a:lumOff val="0"/>
              <a:alphaOff val="0"/>
            </a:srgbClr>
          </a:solidFill>
          <a:prstDash val="solid"/>
          <a:miter lim="800000"/>
        </a:ln>
        <a:effectLst/>
      </dgm:spPr>
      <dgm:t>
        <a:bodyPr/>
        <a:lstStyle/>
        <a:p>
          <a:pPr>
            <a:buNone/>
          </a:pPr>
          <a:r>
            <a:rPr lang="es-ES">
              <a:solidFill>
                <a:sysClr val="windowText" lastClr="000000">
                  <a:hueOff val="0"/>
                  <a:satOff val="0"/>
                  <a:lumOff val="0"/>
                  <a:alphaOff val="0"/>
                </a:sysClr>
              </a:solidFill>
              <a:latin typeface="Aptos" panose="02110004020202020204"/>
              <a:ea typeface="+mn-ea"/>
              <a:cs typeface="+mn-cs"/>
            </a:rPr>
            <a:t>Diversidad</a:t>
          </a:r>
        </a:p>
      </dgm:t>
    </dgm:pt>
    <dgm:pt modelId="{181B398C-AD2A-404D-9CB6-73D5756491F2}" type="parTrans" cxnId="{58767081-E7A8-42DB-A089-59594C49169F}">
      <dgm:prSet/>
      <dgm:spPr/>
      <dgm:t>
        <a:bodyPr/>
        <a:lstStyle/>
        <a:p>
          <a:endParaRPr lang="es-ES"/>
        </a:p>
      </dgm:t>
    </dgm:pt>
    <dgm:pt modelId="{640F6027-FE98-4ACE-8CDE-A4E6B100F61C}" type="sibTrans" cxnId="{58767081-E7A8-42DB-A089-59594C49169F}">
      <dgm:prSet/>
      <dgm:spPr/>
      <dgm:t>
        <a:bodyPr/>
        <a:lstStyle/>
        <a:p>
          <a:endParaRPr lang="es-ES"/>
        </a:p>
      </dgm:t>
    </dgm:pt>
    <dgm:pt modelId="{D89E677C-0796-4250-8F00-8A2468B7DFB0}">
      <dgm:prSet phldrT="[Texto]"/>
      <dgm:spPr>
        <a:xfrm>
          <a:off x="3487578" y="0"/>
          <a:ext cx="1912461" cy="945072"/>
        </a:xfrm>
        <a:prstGeom prst="rect">
          <a:avLst/>
        </a:prstGeom>
        <a:noFill/>
        <a:ln w="12700" cap="flat" cmpd="sng" algn="ctr">
          <a:noFill/>
          <a:prstDash val="solid"/>
          <a:miter lim="800000"/>
        </a:ln>
        <a:effectLst/>
        <a:sp3d/>
      </dgm:spPr>
      <dgm:t>
        <a:bodyPr/>
        <a:lstStyle/>
        <a:p>
          <a:pPr>
            <a:buChar char="•"/>
          </a:pPr>
          <a:r>
            <a:rPr lang="es-ES">
              <a:solidFill>
                <a:sysClr val="windowText" lastClr="000000">
                  <a:hueOff val="0"/>
                  <a:satOff val="0"/>
                  <a:lumOff val="0"/>
                  <a:alphaOff val="0"/>
                </a:sysClr>
              </a:solidFill>
              <a:latin typeface="Aptos" panose="02110004020202020204"/>
              <a:ea typeface="+mn-ea"/>
              <a:cs typeface="+mn-cs"/>
            </a:rPr>
            <a:t>Es la presencia de la diferencia en el sentido más amplio.</a:t>
          </a:r>
        </a:p>
      </dgm:t>
    </dgm:pt>
    <dgm:pt modelId="{8CB295DE-BE7D-4558-A1C8-54A62067B36C}" type="parTrans" cxnId="{013AAB73-2889-4E83-9310-2701CB932676}">
      <dgm:prSet/>
      <dgm:spPr/>
      <dgm:t>
        <a:bodyPr/>
        <a:lstStyle/>
        <a:p>
          <a:endParaRPr lang="es-ES"/>
        </a:p>
      </dgm:t>
    </dgm:pt>
    <dgm:pt modelId="{56D6C473-211E-4D95-8F4D-FBE196005A87}" type="sibTrans" cxnId="{013AAB73-2889-4E83-9310-2701CB932676}">
      <dgm:prSet/>
      <dgm:spPr/>
      <dgm:t>
        <a:bodyPr/>
        <a:lstStyle/>
        <a:p>
          <a:endParaRPr lang="es-ES"/>
        </a:p>
      </dgm:t>
    </dgm:pt>
    <dgm:pt modelId="{DF0ED455-0EE0-4F8E-9302-A6DDF0D5BA9B}">
      <dgm:prSet phldrT="[Texto]"/>
      <dgm:spPr>
        <a:xfrm>
          <a:off x="1575117" y="945072"/>
          <a:ext cx="3824922" cy="2047650"/>
        </a:xfrm>
        <a:prstGeom prst="rect">
          <a:avLst/>
        </a:prstGeom>
        <a:solidFill>
          <a:sysClr val="window" lastClr="FFFFFF">
            <a:alpha val="90000"/>
            <a:hueOff val="0"/>
            <a:satOff val="0"/>
            <a:lumOff val="0"/>
            <a:alphaOff val="0"/>
          </a:sysClr>
        </a:solidFill>
        <a:ln w="12700" cap="flat" cmpd="sng" algn="ctr">
          <a:solidFill>
            <a:srgbClr val="196B24">
              <a:hueOff val="0"/>
              <a:satOff val="0"/>
              <a:lumOff val="0"/>
              <a:alphaOff val="0"/>
            </a:srgbClr>
          </a:solidFill>
          <a:prstDash val="solid"/>
          <a:miter lim="800000"/>
        </a:ln>
        <a:effectLst/>
      </dgm:spPr>
      <dgm:t>
        <a:bodyPr/>
        <a:lstStyle/>
        <a:p>
          <a:pPr>
            <a:buNone/>
          </a:pPr>
          <a:r>
            <a:rPr lang="es-ES">
              <a:solidFill>
                <a:sysClr val="windowText" lastClr="000000">
                  <a:hueOff val="0"/>
                  <a:satOff val="0"/>
                  <a:lumOff val="0"/>
                  <a:alphaOff val="0"/>
                </a:sysClr>
              </a:solidFill>
              <a:latin typeface="Aptos" panose="02110004020202020204"/>
              <a:ea typeface="+mn-ea"/>
              <a:cs typeface="+mn-cs"/>
            </a:rPr>
            <a:t>Equidad</a:t>
          </a:r>
        </a:p>
      </dgm:t>
    </dgm:pt>
    <dgm:pt modelId="{35CEE68C-42D5-426D-93E1-DCF2703AFF6D}" type="parTrans" cxnId="{CBF653B2-3D28-42D6-9B1A-86138D59334E}">
      <dgm:prSet/>
      <dgm:spPr/>
      <dgm:t>
        <a:bodyPr/>
        <a:lstStyle/>
        <a:p>
          <a:endParaRPr lang="es-ES"/>
        </a:p>
      </dgm:t>
    </dgm:pt>
    <dgm:pt modelId="{ED3ACB11-C700-48EC-890D-BD5E08FFEF10}" type="sibTrans" cxnId="{CBF653B2-3D28-42D6-9B1A-86138D59334E}">
      <dgm:prSet/>
      <dgm:spPr/>
      <dgm:t>
        <a:bodyPr/>
        <a:lstStyle/>
        <a:p>
          <a:endParaRPr lang="es-ES"/>
        </a:p>
      </dgm:t>
    </dgm:pt>
    <dgm:pt modelId="{A4B2DC2D-40FD-4206-A1C9-C6BBE719B4D9}">
      <dgm:prSet phldrT="[Texto]"/>
      <dgm:spPr>
        <a:xfrm>
          <a:off x="3487578" y="945072"/>
          <a:ext cx="1912461" cy="945069"/>
        </a:xfrm>
        <a:prstGeom prst="rect">
          <a:avLst/>
        </a:prstGeom>
        <a:noFill/>
        <a:ln w="12700" cap="flat" cmpd="sng" algn="ctr">
          <a:noFill/>
          <a:prstDash val="solid"/>
          <a:miter lim="800000"/>
        </a:ln>
        <a:effectLst/>
        <a:sp3d/>
      </dgm:spPr>
      <dgm:t>
        <a:bodyPr/>
        <a:lstStyle/>
        <a:p>
          <a:pPr>
            <a:buChar char="•"/>
          </a:pPr>
          <a:r>
            <a:rPr lang="es-ES" dirty="0">
              <a:solidFill>
                <a:sysClr val="windowText" lastClr="000000">
                  <a:hueOff val="0"/>
                  <a:satOff val="0"/>
                  <a:lumOff val="0"/>
                  <a:alphaOff val="0"/>
                </a:sysClr>
              </a:solidFill>
              <a:latin typeface="Aptos" panose="02110004020202020204"/>
              <a:ea typeface="+mn-ea"/>
              <a:cs typeface="+mn-cs"/>
            </a:rPr>
            <a:t>Pone a las personas en un plano de igualdad.</a:t>
          </a:r>
        </a:p>
      </dgm:t>
    </dgm:pt>
    <dgm:pt modelId="{CBC6E3E7-DB9F-4690-B170-9313E47B7589}" type="parTrans" cxnId="{74139FF5-716B-499D-8721-5FE292D8B020}">
      <dgm:prSet/>
      <dgm:spPr/>
      <dgm:t>
        <a:bodyPr/>
        <a:lstStyle/>
        <a:p>
          <a:endParaRPr lang="es-ES"/>
        </a:p>
      </dgm:t>
    </dgm:pt>
    <dgm:pt modelId="{A83A66A8-7FC3-4076-9158-D57D1197B46B}" type="sibTrans" cxnId="{74139FF5-716B-499D-8721-5FE292D8B020}">
      <dgm:prSet/>
      <dgm:spPr/>
      <dgm:t>
        <a:bodyPr/>
        <a:lstStyle/>
        <a:p>
          <a:endParaRPr lang="es-ES"/>
        </a:p>
      </dgm:t>
    </dgm:pt>
    <dgm:pt modelId="{5A21EDB1-DF71-4EB0-9CC7-AA4DFA2F8A6C}">
      <dgm:prSet phldrT="[Texto]"/>
      <dgm:spPr>
        <a:xfrm>
          <a:off x="1575117" y="1890141"/>
          <a:ext cx="3824922" cy="945069"/>
        </a:xfrm>
        <a:prstGeom prst="rect">
          <a:avLst/>
        </a:prstGeom>
        <a:solidFill>
          <a:sysClr val="window" lastClr="FFFFFF">
            <a:alpha val="90000"/>
            <a:hueOff val="0"/>
            <a:satOff val="0"/>
            <a:lumOff val="0"/>
            <a:alphaOff val="0"/>
          </a:sysClr>
        </a:solidFill>
        <a:ln w="12700" cap="flat" cmpd="sng" algn="ctr">
          <a:solidFill>
            <a:srgbClr val="0F9ED5">
              <a:hueOff val="0"/>
              <a:satOff val="0"/>
              <a:lumOff val="0"/>
              <a:alphaOff val="0"/>
            </a:srgbClr>
          </a:solidFill>
          <a:prstDash val="solid"/>
          <a:miter lim="800000"/>
        </a:ln>
        <a:effectLst/>
      </dgm:spPr>
      <dgm:t>
        <a:bodyPr/>
        <a:lstStyle/>
        <a:p>
          <a:pPr>
            <a:buNone/>
          </a:pPr>
          <a:r>
            <a:rPr lang="es-ES">
              <a:solidFill>
                <a:sysClr val="windowText" lastClr="000000">
                  <a:hueOff val="0"/>
                  <a:satOff val="0"/>
                  <a:lumOff val="0"/>
                  <a:alphaOff val="0"/>
                </a:sysClr>
              </a:solidFill>
              <a:latin typeface="Aptos" panose="02110004020202020204"/>
              <a:ea typeface="+mn-ea"/>
              <a:cs typeface="+mn-cs"/>
            </a:rPr>
            <a:t>Inclusión</a:t>
          </a:r>
        </a:p>
      </dgm:t>
    </dgm:pt>
    <dgm:pt modelId="{C1E91923-9F80-430D-A382-7E185757A2B9}" type="parTrans" cxnId="{19F21C2D-0640-4280-A2AF-A195D39C40A7}">
      <dgm:prSet/>
      <dgm:spPr/>
      <dgm:t>
        <a:bodyPr/>
        <a:lstStyle/>
        <a:p>
          <a:endParaRPr lang="es-ES"/>
        </a:p>
      </dgm:t>
    </dgm:pt>
    <dgm:pt modelId="{FEC290C4-6969-4AD7-9600-DA01DF2BB329}" type="sibTrans" cxnId="{19F21C2D-0640-4280-A2AF-A195D39C40A7}">
      <dgm:prSet/>
      <dgm:spPr/>
      <dgm:t>
        <a:bodyPr/>
        <a:lstStyle/>
        <a:p>
          <a:endParaRPr lang="es-ES"/>
        </a:p>
      </dgm:t>
    </dgm:pt>
    <dgm:pt modelId="{2D72A9BC-D7A6-483C-9485-716D851B1AE4}">
      <dgm:prSet phldrT="[Texto]"/>
      <dgm:spPr>
        <a:xfrm>
          <a:off x="3487578" y="1890141"/>
          <a:ext cx="1912461" cy="945069"/>
        </a:xfrm>
        <a:prstGeom prst="rect">
          <a:avLst/>
        </a:prstGeom>
        <a:noFill/>
        <a:ln w="12700" cap="flat" cmpd="sng" algn="ctr">
          <a:noFill/>
          <a:prstDash val="solid"/>
          <a:miter lim="800000"/>
        </a:ln>
        <a:effectLst/>
        <a:sp3d/>
      </dgm:spPr>
      <dgm:t>
        <a:bodyPr/>
        <a:lstStyle/>
        <a:p>
          <a:pPr>
            <a:buChar char="•"/>
          </a:pPr>
          <a:r>
            <a:rPr lang="es-ES" dirty="0">
              <a:solidFill>
                <a:sysClr val="windowText" lastClr="000000">
                  <a:hueOff val="0"/>
                  <a:satOff val="0"/>
                  <a:lumOff val="0"/>
                  <a:alphaOff val="0"/>
                </a:sysClr>
              </a:solidFill>
              <a:latin typeface="Aptos" panose="02110004020202020204"/>
              <a:ea typeface="+mn-ea"/>
              <a:cs typeface="+mn-cs"/>
            </a:rPr>
            <a:t>Logra que todas las personas se sientan bienvenidas y valoradas.</a:t>
          </a:r>
        </a:p>
      </dgm:t>
    </dgm:pt>
    <dgm:pt modelId="{D6D84EC8-9C19-440B-B0C6-82AFCC947CA8}" type="parTrans" cxnId="{5BBEF362-70E2-4A25-9689-A9C300625790}">
      <dgm:prSet/>
      <dgm:spPr/>
      <dgm:t>
        <a:bodyPr/>
        <a:lstStyle/>
        <a:p>
          <a:endParaRPr lang="es-ES"/>
        </a:p>
      </dgm:t>
    </dgm:pt>
    <dgm:pt modelId="{D9D868DE-4F3F-48D0-A8D0-95AE199CAF76}" type="sibTrans" cxnId="{5BBEF362-70E2-4A25-9689-A9C300625790}">
      <dgm:prSet/>
      <dgm:spPr/>
      <dgm:t>
        <a:bodyPr/>
        <a:lstStyle/>
        <a:p>
          <a:endParaRPr lang="es-ES"/>
        </a:p>
      </dgm:t>
    </dgm:pt>
    <dgm:pt modelId="{EA8DA1B5-9B26-4843-ABC7-B5CD9DB37585}" type="pres">
      <dgm:prSet presAssocID="{F46A85A7-4ED6-40D1-8281-A4B209981EEF}" presName="Name0" presStyleCnt="0">
        <dgm:presLayoutVars>
          <dgm:chMax val="7"/>
          <dgm:dir/>
          <dgm:animLvl val="lvl"/>
          <dgm:resizeHandles val="exact"/>
        </dgm:presLayoutVars>
      </dgm:prSet>
      <dgm:spPr/>
      <dgm:t>
        <a:bodyPr/>
        <a:lstStyle/>
        <a:p>
          <a:endParaRPr lang="ca-ES"/>
        </a:p>
      </dgm:t>
    </dgm:pt>
    <dgm:pt modelId="{99D14319-8B8A-47A5-911F-D113E9194166}" type="pres">
      <dgm:prSet presAssocID="{ADD5DCFF-3370-4FFF-B1FA-A04F85DA3270}" presName="circle1" presStyleLbl="node1" presStyleIdx="0" presStyleCnt="3" custLinFactNeighborX="1053"/>
      <dgm:spPr>
        <a:xfrm>
          <a:off x="0" y="0"/>
          <a:ext cx="3150235" cy="3150235"/>
        </a:xfrm>
        <a:prstGeom prst="pie">
          <a:avLst>
            <a:gd name="adj1" fmla="val 5400000"/>
            <a:gd name="adj2" fmla="val 16200000"/>
          </a:avLst>
        </a:prstGeom>
        <a:solidFill>
          <a:srgbClr val="E97132">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D27D37DA-A86C-4376-9269-03A5330BDF45}" type="pres">
      <dgm:prSet presAssocID="{ADD5DCFF-3370-4FFF-B1FA-A04F85DA3270}" presName="space" presStyleCnt="0"/>
      <dgm:spPr/>
    </dgm:pt>
    <dgm:pt modelId="{D94DD67A-3B2E-4DBF-A7F7-BE05C9E02DCA}" type="pres">
      <dgm:prSet presAssocID="{ADD5DCFF-3370-4FFF-B1FA-A04F85DA3270}" presName="rect1" presStyleLbl="alignAcc1" presStyleIdx="0" presStyleCnt="3" custLinFactNeighborX="1935" custLinFactNeighborY="18663"/>
      <dgm:spPr/>
      <dgm:t>
        <a:bodyPr/>
        <a:lstStyle/>
        <a:p>
          <a:endParaRPr lang="ca-ES"/>
        </a:p>
      </dgm:t>
    </dgm:pt>
    <dgm:pt modelId="{4F4D40EF-FA7E-4A8B-B32B-0FFCA49254F2}" type="pres">
      <dgm:prSet presAssocID="{DF0ED455-0EE0-4F8E-9302-A6DDF0D5BA9B}" presName="vertSpace2" presStyleLbl="node1" presStyleIdx="0" presStyleCnt="3"/>
      <dgm:spPr/>
    </dgm:pt>
    <dgm:pt modelId="{E53DFDC6-6E60-47DE-9AF7-82166B3B12BD}" type="pres">
      <dgm:prSet presAssocID="{DF0ED455-0EE0-4F8E-9302-A6DDF0D5BA9B}" presName="circle2" presStyleLbl="node1" presStyleIdx="1" presStyleCnt="3"/>
      <dgm:spPr>
        <a:xfrm>
          <a:off x="551292" y="945072"/>
          <a:ext cx="2047650" cy="2047650"/>
        </a:xfrm>
        <a:prstGeom prst="pie">
          <a:avLst>
            <a:gd name="adj1" fmla="val 5400000"/>
            <a:gd name="adj2" fmla="val 16200000"/>
          </a:avLst>
        </a:prstGeom>
        <a:solidFill>
          <a:srgbClr val="196B2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4C1179BA-8F8D-4903-B994-3EE912C1B9B6}" type="pres">
      <dgm:prSet presAssocID="{DF0ED455-0EE0-4F8E-9302-A6DDF0D5BA9B}" presName="rect2" presStyleLbl="alignAcc1" presStyleIdx="1" presStyleCnt="3"/>
      <dgm:spPr/>
      <dgm:t>
        <a:bodyPr/>
        <a:lstStyle/>
        <a:p>
          <a:endParaRPr lang="ca-ES"/>
        </a:p>
      </dgm:t>
    </dgm:pt>
    <dgm:pt modelId="{67A4540D-C970-4B76-893D-EAC1ADAC08C0}" type="pres">
      <dgm:prSet presAssocID="{5A21EDB1-DF71-4EB0-9CC7-AA4DFA2F8A6C}" presName="vertSpace3" presStyleLbl="node1" presStyleIdx="1" presStyleCnt="3"/>
      <dgm:spPr/>
    </dgm:pt>
    <dgm:pt modelId="{5C20F22C-5C25-4511-902E-63D3F194E4F9}" type="pres">
      <dgm:prSet presAssocID="{5A21EDB1-DF71-4EB0-9CC7-AA4DFA2F8A6C}" presName="circle3" presStyleLbl="node1" presStyleIdx="2" presStyleCnt="3"/>
      <dgm:spPr>
        <a:xfrm>
          <a:off x="1102582" y="1890141"/>
          <a:ext cx="945069" cy="945069"/>
        </a:xfrm>
        <a:prstGeom prst="pie">
          <a:avLst>
            <a:gd name="adj1" fmla="val 5400000"/>
            <a:gd name="adj2" fmla="val 16200000"/>
          </a:avLst>
        </a:prstGeom>
        <a:solidFill>
          <a:srgbClr val="0F9E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pt>
    <dgm:pt modelId="{F215D0CB-71F9-45C4-A182-DBD1C510997C}" type="pres">
      <dgm:prSet presAssocID="{5A21EDB1-DF71-4EB0-9CC7-AA4DFA2F8A6C}" presName="rect3" presStyleLbl="alignAcc1" presStyleIdx="2" presStyleCnt="3"/>
      <dgm:spPr/>
      <dgm:t>
        <a:bodyPr/>
        <a:lstStyle/>
        <a:p>
          <a:endParaRPr lang="ca-ES"/>
        </a:p>
      </dgm:t>
    </dgm:pt>
    <dgm:pt modelId="{E9635362-A7F4-4490-A1D3-B086E6C91B52}" type="pres">
      <dgm:prSet presAssocID="{ADD5DCFF-3370-4FFF-B1FA-A04F85DA3270}" presName="rect1ParTx" presStyleLbl="alignAcc1" presStyleIdx="2" presStyleCnt="3">
        <dgm:presLayoutVars>
          <dgm:chMax val="1"/>
          <dgm:bulletEnabled val="1"/>
        </dgm:presLayoutVars>
      </dgm:prSet>
      <dgm:spPr/>
      <dgm:t>
        <a:bodyPr/>
        <a:lstStyle/>
        <a:p>
          <a:endParaRPr lang="ca-ES"/>
        </a:p>
      </dgm:t>
    </dgm:pt>
    <dgm:pt modelId="{98FA4EA3-028C-4A96-AB91-53DFF2D76B20}" type="pres">
      <dgm:prSet presAssocID="{ADD5DCFF-3370-4FFF-B1FA-A04F85DA3270}" presName="rect1ChTx" presStyleLbl="alignAcc1" presStyleIdx="2" presStyleCnt="3">
        <dgm:presLayoutVars>
          <dgm:bulletEnabled val="1"/>
        </dgm:presLayoutVars>
      </dgm:prSet>
      <dgm:spPr/>
      <dgm:t>
        <a:bodyPr/>
        <a:lstStyle/>
        <a:p>
          <a:endParaRPr lang="ca-ES"/>
        </a:p>
      </dgm:t>
    </dgm:pt>
    <dgm:pt modelId="{266B1624-6381-4982-A904-FC57663EB4FE}" type="pres">
      <dgm:prSet presAssocID="{DF0ED455-0EE0-4F8E-9302-A6DDF0D5BA9B}" presName="rect2ParTx" presStyleLbl="alignAcc1" presStyleIdx="2" presStyleCnt="3">
        <dgm:presLayoutVars>
          <dgm:chMax val="1"/>
          <dgm:bulletEnabled val="1"/>
        </dgm:presLayoutVars>
      </dgm:prSet>
      <dgm:spPr/>
      <dgm:t>
        <a:bodyPr/>
        <a:lstStyle/>
        <a:p>
          <a:endParaRPr lang="ca-ES"/>
        </a:p>
      </dgm:t>
    </dgm:pt>
    <dgm:pt modelId="{A301A140-66E1-4701-A580-3EC4F49064C0}" type="pres">
      <dgm:prSet presAssocID="{DF0ED455-0EE0-4F8E-9302-A6DDF0D5BA9B}" presName="rect2ChTx" presStyleLbl="alignAcc1" presStyleIdx="2" presStyleCnt="3">
        <dgm:presLayoutVars>
          <dgm:bulletEnabled val="1"/>
        </dgm:presLayoutVars>
      </dgm:prSet>
      <dgm:spPr/>
      <dgm:t>
        <a:bodyPr/>
        <a:lstStyle/>
        <a:p>
          <a:endParaRPr lang="ca-ES"/>
        </a:p>
      </dgm:t>
    </dgm:pt>
    <dgm:pt modelId="{6920FC54-8574-4AB7-B71B-5128F0307C6A}" type="pres">
      <dgm:prSet presAssocID="{5A21EDB1-DF71-4EB0-9CC7-AA4DFA2F8A6C}" presName="rect3ParTx" presStyleLbl="alignAcc1" presStyleIdx="2" presStyleCnt="3">
        <dgm:presLayoutVars>
          <dgm:chMax val="1"/>
          <dgm:bulletEnabled val="1"/>
        </dgm:presLayoutVars>
      </dgm:prSet>
      <dgm:spPr/>
      <dgm:t>
        <a:bodyPr/>
        <a:lstStyle/>
        <a:p>
          <a:endParaRPr lang="ca-ES"/>
        </a:p>
      </dgm:t>
    </dgm:pt>
    <dgm:pt modelId="{6D9C43D9-8426-46C4-8517-13AEC36F2720}" type="pres">
      <dgm:prSet presAssocID="{5A21EDB1-DF71-4EB0-9CC7-AA4DFA2F8A6C}" presName="rect3ChTx" presStyleLbl="alignAcc1" presStyleIdx="2" presStyleCnt="3">
        <dgm:presLayoutVars>
          <dgm:bulletEnabled val="1"/>
        </dgm:presLayoutVars>
      </dgm:prSet>
      <dgm:spPr/>
      <dgm:t>
        <a:bodyPr/>
        <a:lstStyle/>
        <a:p>
          <a:endParaRPr lang="ca-ES"/>
        </a:p>
      </dgm:t>
    </dgm:pt>
  </dgm:ptLst>
  <dgm:cxnLst>
    <dgm:cxn modelId="{01007D84-B5D6-42D2-9EC8-A9DC1C7B5C66}" type="presOf" srcId="{5A21EDB1-DF71-4EB0-9CC7-AA4DFA2F8A6C}" destId="{F215D0CB-71F9-45C4-A182-DBD1C510997C}" srcOrd="0" destOrd="0" presId="urn:microsoft.com/office/officeart/2005/8/layout/target3"/>
    <dgm:cxn modelId="{8BF59A90-08D7-40AD-974D-D3E1D3EA30C5}" type="presOf" srcId="{F46A85A7-4ED6-40D1-8281-A4B209981EEF}" destId="{EA8DA1B5-9B26-4843-ABC7-B5CD9DB37585}" srcOrd="0" destOrd="0" presId="urn:microsoft.com/office/officeart/2005/8/layout/target3"/>
    <dgm:cxn modelId="{22E7F81B-5EA7-4CEA-AF41-A8DFA493CBA9}" type="presOf" srcId="{A4B2DC2D-40FD-4206-A1C9-C6BBE719B4D9}" destId="{A301A140-66E1-4701-A580-3EC4F49064C0}" srcOrd="0" destOrd="0" presId="urn:microsoft.com/office/officeart/2005/8/layout/target3"/>
    <dgm:cxn modelId="{439C8035-BACC-45F0-95D4-CB7E511A5203}" type="presOf" srcId="{ADD5DCFF-3370-4FFF-B1FA-A04F85DA3270}" destId="{D94DD67A-3B2E-4DBF-A7F7-BE05C9E02DCA}" srcOrd="0" destOrd="0" presId="urn:microsoft.com/office/officeart/2005/8/layout/target3"/>
    <dgm:cxn modelId="{58767081-E7A8-42DB-A089-59594C49169F}" srcId="{F46A85A7-4ED6-40D1-8281-A4B209981EEF}" destId="{ADD5DCFF-3370-4FFF-B1FA-A04F85DA3270}" srcOrd="0" destOrd="0" parTransId="{181B398C-AD2A-404D-9CB6-73D5756491F2}" sibTransId="{640F6027-FE98-4ACE-8CDE-A4E6B100F61C}"/>
    <dgm:cxn modelId="{CBF653B2-3D28-42D6-9B1A-86138D59334E}" srcId="{F46A85A7-4ED6-40D1-8281-A4B209981EEF}" destId="{DF0ED455-0EE0-4F8E-9302-A6DDF0D5BA9B}" srcOrd="1" destOrd="0" parTransId="{35CEE68C-42D5-426D-93E1-DCF2703AFF6D}" sibTransId="{ED3ACB11-C700-48EC-890D-BD5E08FFEF10}"/>
    <dgm:cxn modelId="{5F9D2536-865A-4141-99F2-2E7DE8D931E2}" type="presOf" srcId="{ADD5DCFF-3370-4FFF-B1FA-A04F85DA3270}" destId="{E9635362-A7F4-4490-A1D3-B086E6C91B52}" srcOrd="1" destOrd="0" presId="urn:microsoft.com/office/officeart/2005/8/layout/target3"/>
    <dgm:cxn modelId="{74139FF5-716B-499D-8721-5FE292D8B020}" srcId="{DF0ED455-0EE0-4F8E-9302-A6DDF0D5BA9B}" destId="{A4B2DC2D-40FD-4206-A1C9-C6BBE719B4D9}" srcOrd="0" destOrd="0" parTransId="{CBC6E3E7-DB9F-4690-B170-9313E47B7589}" sibTransId="{A83A66A8-7FC3-4076-9158-D57D1197B46B}"/>
    <dgm:cxn modelId="{19F21C2D-0640-4280-A2AF-A195D39C40A7}" srcId="{F46A85A7-4ED6-40D1-8281-A4B209981EEF}" destId="{5A21EDB1-DF71-4EB0-9CC7-AA4DFA2F8A6C}" srcOrd="2" destOrd="0" parTransId="{C1E91923-9F80-430D-A382-7E185757A2B9}" sibTransId="{FEC290C4-6969-4AD7-9600-DA01DF2BB329}"/>
    <dgm:cxn modelId="{7D3EC207-D86E-405F-A938-46631BE6265B}" type="presOf" srcId="{DF0ED455-0EE0-4F8E-9302-A6DDF0D5BA9B}" destId="{266B1624-6381-4982-A904-FC57663EB4FE}" srcOrd="1" destOrd="0" presId="urn:microsoft.com/office/officeart/2005/8/layout/target3"/>
    <dgm:cxn modelId="{5BBEF362-70E2-4A25-9689-A9C300625790}" srcId="{5A21EDB1-DF71-4EB0-9CC7-AA4DFA2F8A6C}" destId="{2D72A9BC-D7A6-483C-9485-716D851B1AE4}" srcOrd="0" destOrd="0" parTransId="{D6D84EC8-9C19-440B-B0C6-82AFCC947CA8}" sibTransId="{D9D868DE-4F3F-48D0-A8D0-95AE199CAF76}"/>
    <dgm:cxn modelId="{5D998A8B-FD03-4FD3-8BD4-0FC851153358}" type="presOf" srcId="{2D72A9BC-D7A6-483C-9485-716D851B1AE4}" destId="{6D9C43D9-8426-46C4-8517-13AEC36F2720}" srcOrd="0" destOrd="0" presId="urn:microsoft.com/office/officeart/2005/8/layout/target3"/>
    <dgm:cxn modelId="{BA9241FD-B3A3-484F-9E9E-BCB8625FA57E}" type="presOf" srcId="{D89E677C-0796-4250-8F00-8A2468B7DFB0}" destId="{98FA4EA3-028C-4A96-AB91-53DFF2D76B20}" srcOrd="0" destOrd="0" presId="urn:microsoft.com/office/officeart/2005/8/layout/target3"/>
    <dgm:cxn modelId="{013AAB73-2889-4E83-9310-2701CB932676}" srcId="{ADD5DCFF-3370-4FFF-B1FA-A04F85DA3270}" destId="{D89E677C-0796-4250-8F00-8A2468B7DFB0}" srcOrd="0" destOrd="0" parTransId="{8CB295DE-BE7D-4558-A1C8-54A62067B36C}" sibTransId="{56D6C473-211E-4D95-8F4D-FBE196005A87}"/>
    <dgm:cxn modelId="{EECD98E0-C04A-4060-80DA-0638B498C58D}" type="presOf" srcId="{5A21EDB1-DF71-4EB0-9CC7-AA4DFA2F8A6C}" destId="{6920FC54-8574-4AB7-B71B-5128F0307C6A}" srcOrd="1" destOrd="0" presId="urn:microsoft.com/office/officeart/2005/8/layout/target3"/>
    <dgm:cxn modelId="{3A092A50-419D-4012-AD3F-B4B6EF0D746C}" type="presOf" srcId="{DF0ED455-0EE0-4F8E-9302-A6DDF0D5BA9B}" destId="{4C1179BA-8F8D-4903-B994-3EE912C1B9B6}" srcOrd="0" destOrd="0" presId="urn:microsoft.com/office/officeart/2005/8/layout/target3"/>
    <dgm:cxn modelId="{80FD0F5F-4A4F-4E33-93FA-C716A709D90B}" type="presParOf" srcId="{EA8DA1B5-9B26-4843-ABC7-B5CD9DB37585}" destId="{99D14319-8B8A-47A5-911F-D113E9194166}" srcOrd="0" destOrd="0" presId="urn:microsoft.com/office/officeart/2005/8/layout/target3"/>
    <dgm:cxn modelId="{8E3A4D45-9C57-4288-A80F-6233B7C50249}" type="presParOf" srcId="{EA8DA1B5-9B26-4843-ABC7-B5CD9DB37585}" destId="{D27D37DA-A86C-4376-9269-03A5330BDF45}" srcOrd="1" destOrd="0" presId="urn:microsoft.com/office/officeart/2005/8/layout/target3"/>
    <dgm:cxn modelId="{6C7BEF24-B644-4CEE-A5DA-84A6BA8643EB}" type="presParOf" srcId="{EA8DA1B5-9B26-4843-ABC7-B5CD9DB37585}" destId="{D94DD67A-3B2E-4DBF-A7F7-BE05C9E02DCA}" srcOrd="2" destOrd="0" presId="urn:microsoft.com/office/officeart/2005/8/layout/target3"/>
    <dgm:cxn modelId="{2B213016-B8BA-400E-91C8-C7E842CDFC28}" type="presParOf" srcId="{EA8DA1B5-9B26-4843-ABC7-B5CD9DB37585}" destId="{4F4D40EF-FA7E-4A8B-B32B-0FFCA49254F2}" srcOrd="3" destOrd="0" presId="urn:microsoft.com/office/officeart/2005/8/layout/target3"/>
    <dgm:cxn modelId="{6DC7A0D4-8D5B-418B-A823-ADEE57CF5679}" type="presParOf" srcId="{EA8DA1B5-9B26-4843-ABC7-B5CD9DB37585}" destId="{E53DFDC6-6E60-47DE-9AF7-82166B3B12BD}" srcOrd="4" destOrd="0" presId="urn:microsoft.com/office/officeart/2005/8/layout/target3"/>
    <dgm:cxn modelId="{71ADD645-EEB9-4E84-9673-A6E07055F7FB}" type="presParOf" srcId="{EA8DA1B5-9B26-4843-ABC7-B5CD9DB37585}" destId="{4C1179BA-8F8D-4903-B994-3EE912C1B9B6}" srcOrd="5" destOrd="0" presId="urn:microsoft.com/office/officeart/2005/8/layout/target3"/>
    <dgm:cxn modelId="{D70ED39F-D356-4705-A442-E019F0A75C31}" type="presParOf" srcId="{EA8DA1B5-9B26-4843-ABC7-B5CD9DB37585}" destId="{67A4540D-C970-4B76-893D-EAC1ADAC08C0}" srcOrd="6" destOrd="0" presId="urn:microsoft.com/office/officeart/2005/8/layout/target3"/>
    <dgm:cxn modelId="{B635F283-7FC7-4A46-97B6-6AF438D00219}" type="presParOf" srcId="{EA8DA1B5-9B26-4843-ABC7-B5CD9DB37585}" destId="{5C20F22C-5C25-4511-902E-63D3F194E4F9}" srcOrd="7" destOrd="0" presId="urn:microsoft.com/office/officeart/2005/8/layout/target3"/>
    <dgm:cxn modelId="{B0745EA9-BBE7-4E0C-92DB-9F309A75120C}" type="presParOf" srcId="{EA8DA1B5-9B26-4843-ABC7-B5CD9DB37585}" destId="{F215D0CB-71F9-45C4-A182-DBD1C510997C}" srcOrd="8" destOrd="0" presId="urn:microsoft.com/office/officeart/2005/8/layout/target3"/>
    <dgm:cxn modelId="{BF793431-574C-41A7-843F-E1095D1D29C5}" type="presParOf" srcId="{EA8DA1B5-9B26-4843-ABC7-B5CD9DB37585}" destId="{E9635362-A7F4-4490-A1D3-B086E6C91B52}" srcOrd="9" destOrd="0" presId="urn:microsoft.com/office/officeart/2005/8/layout/target3"/>
    <dgm:cxn modelId="{CD48B7CD-6925-42E7-8A10-9E558BD73603}" type="presParOf" srcId="{EA8DA1B5-9B26-4843-ABC7-B5CD9DB37585}" destId="{98FA4EA3-028C-4A96-AB91-53DFF2D76B20}" srcOrd="10" destOrd="0" presId="urn:microsoft.com/office/officeart/2005/8/layout/target3"/>
    <dgm:cxn modelId="{0A69C63C-5F99-427D-8D60-35DCBCD0A128}" type="presParOf" srcId="{EA8DA1B5-9B26-4843-ABC7-B5CD9DB37585}" destId="{266B1624-6381-4982-A904-FC57663EB4FE}" srcOrd="11" destOrd="0" presId="urn:microsoft.com/office/officeart/2005/8/layout/target3"/>
    <dgm:cxn modelId="{EFC8CB26-876F-44A3-8F1B-EFEC8E164D89}" type="presParOf" srcId="{EA8DA1B5-9B26-4843-ABC7-B5CD9DB37585}" destId="{A301A140-66E1-4701-A580-3EC4F49064C0}" srcOrd="12" destOrd="0" presId="urn:microsoft.com/office/officeart/2005/8/layout/target3"/>
    <dgm:cxn modelId="{99E6EBC3-6435-4C60-B132-B6EA94B00E8A}" type="presParOf" srcId="{EA8DA1B5-9B26-4843-ABC7-B5CD9DB37585}" destId="{6920FC54-8574-4AB7-B71B-5128F0307C6A}" srcOrd="13" destOrd="0" presId="urn:microsoft.com/office/officeart/2005/8/layout/target3"/>
    <dgm:cxn modelId="{7EC98886-B959-49C0-B2C6-8CB5DBC61C7B}" type="presParOf" srcId="{EA8DA1B5-9B26-4843-ABC7-B5CD9DB37585}" destId="{6D9C43D9-8426-46C4-8517-13AEC36F2720}" srcOrd="14"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89D5DD-FF81-40E1-A282-D56908B29B1D}" type="doc">
      <dgm:prSet loTypeId="urn:microsoft.com/office/officeart/2005/8/layout/hProcess9" loCatId="process" qsTypeId="urn:microsoft.com/office/officeart/2005/8/quickstyle/simple3" qsCatId="simple" csTypeId="urn:microsoft.com/office/officeart/2005/8/colors/accent1_2" csCatId="accent1" phldr="1"/>
      <dgm:spPr/>
      <dgm:t>
        <a:bodyPr/>
        <a:lstStyle/>
        <a:p>
          <a:endParaRPr lang="ca-ES"/>
        </a:p>
      </dgm:t>
    </dgm:pt>
    <dgm:pt modelId="{948D8417-1EC9-4E93-9018-77C07AD42F57}">
      <dgm:prSet/>
      <dgm:spPr>
        <a:solidFill>
          <a:srgbClr val="FFCC99"/>
        </a:solidFill>
      </dgm:spPr>
      <dgm:t>
        <a:bodyPr/>
        <a:lstStyle/>
        <a:p>
          <a:r>
            <a:rPr lang="es-ES" b="1" i="0" dirty="0">
              <a:latin typeface="Garamond" panose="02020404030301010803" pitchFamily="18" charset="0"/>
            </a:rPr>
            <a:t>Explorar sus propios sesgos y minimizar su impacto.</a:t>
          </a:r>
          <a:endParaRPr lang="es-ES" b="1" dirty="0">
            <a:latin typeface="Garamond" panose="02020404030301010803" pitchFamily="18" charset="0"/>
          </a:endParaRPr>
        </a:p>
      </dgm:t>
    </dgm:pt>
    <dgm:pt modelId="{52D64CCC-498C-4B81-AB8D-89E3107A0D36}" type="parTrans" cxnId="{5BF1C7FC-8900-4EF1-BCCD-D8C3C41F6459}">
      <dgm:prSet/>
      <dgm:spPr/>
      <dgm:t>
        <a:bodyPr/>
        <a:lstStyle/>
        <a:p>
          <a:endParaRPr lang="ca-ES"/>
        </a:p>
      </dgm:t>
    </dgm:pt>
    <dgm:pt modelId="{CDADF46F-FCCC-4D8C-990B-B85B0BEBA5DE}" type="sibTrans" cxnId="{5BF1C7FC-8900-4EF1-BCCD-D8C3C41F6459}">
      <dgm:prSet/>
      <dgm:spPr/>
      <dgm:t>
        <a:bodyPr/>
        <a:lstStyle/>
        <a:p>
          <a:endParaRPr lang="ca-ES"/>
        </a:p>
      </dgm:t>
    </dgm:pt>
    <dgm:pt modelId="{721403F8-CC22-4098-9829-016832DD3917}">
      <dgm:prSet/>
      <dgm:spPr>
        <a:solidFill>
          <a:srgbClr val="DCC2C2"/>
        </a:solidFill>
        <a:ln>
          <a:solidFill>
            <a:srgbClr val="DCC2C2"/>
          </a:solidFill>
        </a:ln>
      </dgm:spPr>
      <dgm:t>
        <a:bodyPr/>
        <a:lstStyle/>
        <a:p>
          <a:r>
            <a:rPr lang="es-ES" b="1" i="0" dirty="0">
              <a:latin typeface="Garamond" panose="02020404030301010803" pitchFamily="18" charset="0"/>
            </a:rPr>
            <a:t>Tener voluntad de ser ejemplo a seguir</a:t>
          </a:r>
          <a:endParaRPr lang="es-ES" b="1" dirty="0">
            <a:latin typeface="Garamond" panose="02020404030301010803" pitchFamily="18" charset="0"/>
          </a:endParaRPr>
        </a:p>
      </dgm:t>
    </dgm:pt>
    <dgm:pt modelId="{73757853-4BB3-4CC9-8C81-B83DA9C0E41C}" type="parTrans" cxnId="{787B79B8-6A39-4A75-A07E-EDD8E89F3543}">
      <dgm:prSet/>
      <dgm:spPr/>
      <dgm:t>
        <a:bodyPr/>
        <a:lstStyle/>
        <a:p>
          <a:endParaRPr lang="ca-ES"/>
        </a:p>
      </dgm:t>
    </dgm:pt>
    <dgm:pt modelId="{DE38EA24-644C-4DF3-95B9-15876E8C6544}" type="sibTrans" cxnId="{787B79B8-6A39-4A75-A07E-EDD8E89F3543}">
      <dgm:prSet/>
      <dgm:spPr/>
      <dgm:t>
        <a:bodyPr/>
        <a:lstStyle/>
        <a:p>
          <a:endParaRPr lang="ca-ES"/>
        </a:p>
      </dgm:t>
    </dgm:pt>
    <dgm:pt modelId="{5F34A84F-C634-43D2-94F3-6DD22FCDED36}">
      <dgm:prSet/>
      <dgm:spPr>
        <a:solidFill>
          <a:srgbClr val="FFCC99"/>
        </a:solidFill>
        <a:ln>
          <a:solidFill>
            <a:srgbClr val="DCC2C2"/>
          </a:solidFill>
        </a:ln>
      </dgm:spPr>
      <dgm:t>
        <a:bodyPr/>
        <a:lstStyle/>
        <a:p>
          <a:r>
            <a:rPr lang="es-ES" b="1" i="0" dirty="0">
              <a:latin typeface="Garamond" panose="02020404030301010803" pitchFamily="18" charset="0"/>
            </a:rPr>
            <a:t>Transmitir seguridad y confianza </a:t>
          </a:r>
          <a:endParaRPr lang="es-ES" dirty="0"/>
        </a:p>
      </dgm:t>
    </dgm:pt>
    <dgm:pt modelId="{0C461391-8C08-4934-8CB6-D515DF6C4E41}" type="parTrans" cxnId="{47A6D106-A5AE-4837-883D-4EC185333AC3}">
      <dgm:prSet/>
      <dgm:spPr/>
      <dgm:t>
        <a:bodyPr/>
        <a:lstStyle/>
        <a:p>
          <a:endParaRPr lang="ca-ES"/>
        </a:p>
      </dgm:t>
    </dgm:pt>
    <dgm:pt modelId="{ACEF8E64-240D-45B6-AE92-0931D59406A3}" type="sibTrans" cxnId="{47A6D106-A5AE-4837-883D-4EC185333AC3}">
      <dgm:prSet/>
      <dgm:spPr/>
      <dgm:t>
        <a:bodyPr/>
        <a:lstStyle/>
        <a:p>
          <a:endParaRPr lang="ca-ES"/>
        </a:p>
      </dgm:t>
    </dgm:pt>
    <dgm:pt modelId="{74091097-8955-4576-BF11-D242EAC14D49}">
      <dgm:prSet/>
      <dgm:spPr>
        <a:solidFill>
          <a:srgbClr val="DCC2C2"/>
        </a:solidFill>
      </dgm:spPr>
      <dgm:t>
        <a:bodyPr/>
        <a:lstStyle/>
        <a:p>
          <a:r>
            <a:rPr lang="es-ES" b="1" i="0" dirty="0">
              <a:latin typeface="Garamond" panose="02020404030301010803" pitchFamily="18" charset="0"/>
            </a:rPr>
            <a:t>Proponer actuaciones</a:t>
          </a:r>
          <a:endParaRPr lang="es-ES" b="1" dirty="0">
            <a:latin typeface="Garamond" panose="02020404030301010803" pitchFamily="18" charset="0"/>
          </a:endParaRPr>
        </a:p>
      </dgm:t>
    </dgm:pt>
    <dgm:pt modelId="{E7DD113D-6D59-4E7B-8382-32FE12D7F5F4}" type="parTrans" cxnId="{296531CD-D547-4F81-A341-321F4FD781EA}">
      <dgm:prSet/>
      <dgm:spPr/>
      <dgm:t>
        <a:bodyPr/>
        <a:lstStyle/>
        <a:p>
          <a:endParaRPr lang="ca-ES"/>
        </a:p>
      </dgm:t>
    </dgm:pt>
    <dgm:pt modelId="{E4D7A7A1-FC7A-4FF8-8E13-E8D0FC924BC7}" type="sibTrans" cxnId="{296531CD-D547-4F81-A341-321F4FD781EA}">
      <dgm:prSet/>
      <dgm:spPr/>
      <dgm:t>
        <a:bodyPr/>
        <a:lstStyle/>
        <a:p>
          <a:endParaRPr lang="ca-ES"/>
        </a:p>
      </dgm:t>
    </dgm:pt>
    <dgm:pt modelId="{B24227FA-A922-486F-B932-DC48908DD8F2}" type="pres">
      <dgm:prSet presAssocID="{C289D5DD-FF81-40E1-A282-D56908B29B1D}" presName="CompostProcess" presStyleCnt="0">
        <dgm:presLayoutVars>
          <dgm:dir/>
          <dgm:resizeHandles val="exact"/>
        </dgm:presLayoutVars>
      </dgm:prSet>
      <dgm:spPr/>
      <dgm:t>
        <a:bodyPr/>
        <a:lstStyle/>
        <a:p>
          <a:endParaRPr lang="ca-ES"/>
        </a:p>
      </dgm:t>
    </dgm:pt>
    <dgm:pt modelId="{2E54C391-4539-44B2-A7FF-0FF14BD5DED6}" type="pres">
      <dgm:prSet presAssocID="{C289D5DD-FF81-40E1-A282-D56908B29B1D}" presName="arrow" presStyleLbl="bgShp" presStyleIdx="0" presStyleCnt="1"/>
      <dgm:spPr>
        <a:solidFill>
          <a:srgbClr val="FF9966"/>
        </a:solidFill>
        <a:ln>
          <a:solidFill>
            <a:srgbClr val="FF9966"/>
          </a:solidFill>
        </a:ln>
        <a:effectLst>
          <a:innerShdw blurRad="63500" dist="50800" dir="13500000">
            <a:prstClr val="black">
              <a:alpha val="50000"/>
            </a:prstClr>
          </a:innerShdw>
        </a:effectLst>
      </dgm:spPr>
    </dgm:pt>
    <dgm:pt modelId="{E3773067-87C6-4748-80A3-1E196AE34B6E}" type="pres">
      <dgm:prSet presAssocID="{C289D5DD-FF81-40E1-A282-D56908B29B1D}" presName="linearProcess" presStyleCnt="0"/>
      <dgm:spPr/>
    </dgm:pt>
    <dgm:pt modelId="{5F9F9C99-1DE4-447E-804A-D18973ACD6F1}" type="pres">
      <dgm:prSet presAssocID="{948D8417-1EC9-4E93-9018-77C07AD42F57}" presName="textNode" presStyleLbl="node1" presStyleIdx="0" presStyleCnt="4" custLinFactX="-2153" custLinFactNeighborX="-100000" custLinFactNeighborY="-4843">
        <dgm:presLayoutVars>
          <dgm:bulletEnabled val="1"/>
        </dgm:presLayoutVars>
      </dgm:prSet>
      <dgm:spPr/>
      <dgm:t>
        <a:bodyPr/>
        <a:lstStyle/>
        <a:p>
          <a:endParaRPr lang="ca-ES"/>
        </a:p>
      </dgm:t>
    </dgm:pt>
    <dgm:pt modelId="{21E4938B-979F-4D3B-8B30-6F06D4C0C9ED}" type="pres">
      <dgm:prSet presAssocID="{CDADF46F-FCCC-4D8C-990B-B85B0BEBA5DE}" presName="sibTrans" presStyleCnt="0"/>
      <dgm:spPr/>
    </dgm:pt>
    <dgm:pt modelId="{231C9AF1-ABAD-4FE3-A374-BA2969153F3D}" type="pres">
      <dgm:prSet presAssocID="{721403F8-CC22-4098-9829-016832DD3917}" presName="textNode" presStyleLbl="node1" presStyleIdx="1" presStyleCnt="4">
        <dgm:presLayoutVars>
          <dgm:bulletEnabled val="1"/>
        </dgm:presLayoutVars>
      </dgm:prSet>
      <dgm:spPr/>
      <dgm:t>
        <a:bodyPr/>
        <a:lstStyle/>
        <a:p>
          <a:endParaRPr lang="ca-ES"/>
        </a:p>
      </dgm:t>
    </dgm:pt>
    <dgm:pt modelId="{69A70389-E5F7-4543-81D9-55D47E856395}" type="pres">
      <dgm:prSet presAssocID="{DE38EA24-644C-4DF3-95B9-15876E8C6544}" presName="sibTrans" presStyleCnt="0"/>
      <dgm:spPr/>
    </dgm:pt>
    <dgm:pt modelId="{53AB34FE-2442-4E0F-8681-15356324BD70}" type="pres">
      <dgm:prSet presAssocID="{5F34A84F-C634-43D2-94F3-6DD22FCDED36}" presName="textNode" presStyleLbl="node1" presStyleIdx="2" presStyleCnt="4">
        <dgm:presLayoutVars>
          <dgm:bulletEnabled val="1"/>
        </dgm:presLayoutVars>
      </dgm:prSet>
      <dgm:spPr/>
      <dgm:t>
        <a:bodyPr/>
        <a:lstStyle/>
        <a:p>
          <a:endParaRPr lang="ca-ES"/>
        </a:p>
      </dgm:t>
    </dgm:pt>
    <dgm:pt modelId="{7A1691FB-C79C-4A4E-AED9-2EB6C9196166}" type="pres">
      <dgm:prSet presAssocID="{ACEF8E64-240D-45B6-AE92-0931D59406A3}" presName="sibTrans" presStyleCnt="0"/>
      <dgm:spPr/>
    </dgm:pt>
    <dgm:pt modelId="{FD2FC7B1-90D5-461E-A4A9-D6BA7F3CEFA2}" type="pres">
      <dgm:prSet presAssocID="{74091097-8955-4576-BF11-D242EAC14D49}" presName="textNode" presStyleLbl="node1" presStyleIdx="3" presStyleCnt="4" custLinFactNeighborX="-18660" custLinFactNeighborY="-1076">
        <dgm:presLayoutVars>
          <dgm:bulletEnabled val="1"/>
        </dgm:presLayoutVars>
      </dgm:prSet>
      <dgm:spPr/>
      <dgm:t>
        <a:bodyPr/>
        <a:lstStyle/>
        <a:p>
          <a:endParaRPr lang="ca-ES"/>
        </a:p>
      </dgm:t>
    </dgm:pt>
  </dgm:ptLst>
  <dgm:cxnLst>
    <dgm:cxn modelId="{5BF1C7FC-8900-4EF1-BCCD-D8C3C41F6459}" srcId="{C289D5DD-FF81-40E1-A282-D56908B29B1D}" destId="{948D8417-1EC9-4E93-9018-77C07AD42F57}" srcOrd="0" destOrd="0" parTransId="{52D64CCC-498C-4B81-AB8D-89E3107A0D36}" sibTransId="{CDADF46F-FCCC-4D8C-990B-B85B0BEBA5DE}"/>
    <dgm:cxn modelId="{77D07337-45D9-4891-BC1E-57A0901623D7}" type="presOf" srcId="{C289D5DD-FF81-40E1-A282-D56908B29B1D}" destId="{B24227FA-A922-486F-B932-DC48908DD8F2}" srcOrd="0" destOrd="0" presId="urn:microsoft.com/office/officeart/2005/8/layout/hProcess9"/>
    <dgm:cxn modelId="{296531CD-D547-4F81-A341-321F4FD781EA}" srcId="{C289D5DD-FF81-40E1-A282-D56908B29B1D}" destId="{74091097-8955-4576-BF11-D242EAC14D49}" srcOrd="3" destOrd="0" parTransId="{E7DD113D-6D59-4E7B-8382-32FE12D7F5F4}" sibTransId="{E4D7A7A1-FC7A-4FF8-8E13-E8D0FC924BC7}"/>
    <dgm:cxn modelId="{24DA8733-06E5-4005-8106-B723192B747B}" type="presOf" srcId="{5F34A84F-C634-43D2-94F3-6DD22FCDED36}" destId="{53AB34FE-2442-4E0F-8681-15356324BD70}" srcOrd="0" destOrd="0" presId="urn:microsoft.com/office/officeart/2005/8/layout/hProcess9"/>
    <dgm:cxn modelId="{DE2EA8E8-E08B-4626-A6B6-A07B6F9D1B20}" type="presOf" srcId="{74091097-8955-4576-BF11-D242EAC14D49}" destId="{FD2FC7B1-90D5-461E-A4A9-D6BA7F3CEFA2}" srcOrd="0" destOrd="0" presId="urn:microsoft.com/office/officeart/2005/8/layout/hProcess9"/>
    <dgm:cxn modelId="{DA39C98B-E70F-439E-B291-0D8EC0510C74}" type="presOf" srcId="{948D8417-1EC9-4E93-9018-77C07AD42F57}" destId="{5F9F9C99-1DE4-447E-804A-D18973ACD6F1}" srcOrd="0" destOrd="0" presId="urn:microsoft.com/office/officeart/2005/8/layout/hProcess9"/>
    <dgm:cxn modelId="{47A6D106-A5AE-4837-883D-4EC185333AC3}" srcId="{C289D5DD-FF81-40E1-A282-D56908B29B1D}" destId="{5F34A84F-C634-43D2-94F3-6DD22FCDED36}" srcOrd="2" destOrd="0" parTransId="{0C461391-8C08-4934-8CB6-D515DF6C4E41}" sibTransId="{ACEF8E64-240D-45B6-AE92-0931D59406A3}"/>
    <dgm:cxn modelId="{787B79B8-6A39-4A75-A07E-EDD8E89F3543}" srcId="{C289D5DD-FF81-40E1-A282-D56908B29B1D}" destId="{721403F8-CC22-4098-9829-016832DD3917}" srcOrd="1" destOrd="0" parTransId="{73757853-4BB3-4CC9-8C81-B83DA9C0E41C}" sibTransId="{DE38EA24-644C-4DF3-95B9-15876E8C6544}"/>
    <dgm:cxn modelId="{BAD8F57B-257F-47B1-B4E1-434EC92C6952}" type="presOf" srcId="{721403F8-CC22-4098-9829-016832DD3917}" destId="{231C9AF1-ABAD-4FE3-A374-BA2969153F3D}" srcOrd="0" destOrd="0" presId="urn:microsoft.com/office/officeart/2005/8/layout/hProcess9"/>
    <dgm:cxn modelId="{BCC4741A-41A1-4D87-A570-20C9BC83F30D}" type="presParOf" srcId="{B24227FA-A922-486F-B932-DC48908DD8F2}" destId="{2E54C391-4539-44B2-A7FF-0FF14BD5DED6}" srcOrd="0" destOrd="0" presId="urn:microsoft.com/office/officeart/2005/8/layout/hProcess9"/>
    <dgm:cxn modelId="{9638FDF8-EB14-4924-8B84-8C3BC45EC9B5}" type="presParOf" srcId="{B24227FA-A922-486F-B932-DC48908DD8F2}" destId="{E3773067-87C6-4748-80A3-1E196AE34B6E}" srcOrd="1" destOrd="0" presId="urn:microsoft.com/office/officeart/2005/8/layout/hProcess9"/>
    <dgm:cxn modelId="{14F45C8A-D107-47B4-9D4A-1F399EBC4FF0}" type="presParOf" srcId="{E3773067-87C6-4748-80A3-1E196AE34B6E}" destId="{5F9F9C99-1DE4-447E-804A-D18973ACD6F1}" srcOrd="0" destOrd="0" presId="urn:microsoft.com/office/officeart/2005/8/layout/hProcess9"/>
    <dgm:cxn modelId="{CEAC5C34-4DA8-48A2-B65C-0C2B9790F0DB}" type="presParOf" srcId="{E3773067-87C6-4748-80A3-1E196AE34B6E}" destId="{21E4938B-979F-4D3B-8B30-6F06D4C0C9ED}" srcOrd="1" destOrd="0" presId="urn:microsoft.com/office/officeart/2005/8/layout/hProcess9"/>
    <dgm:cxn modelId="{5F40D8AE-0F6A-4990-926D-207DBE6AEBCB}" type="presParOf" srcId="{E3773067-87C6-4748-80A3-1E196AE34B6E}" destId="{231C9AF1-ABAD-4FE3-A374-BA2969153F3D}" srcOrd="2" destOrd="0" presId="urn:microsoft.com/office/officeart/2005/8/layout/hProcess9"/>
    <dgm:cxn modelId="{41BC2FBC-1D13-4B04-9EC6-F92E8A5B8CB0}" type="presParOf" srcId="{E3773067-87C6-4748-80A3-1E196AE34B6E}" destId="{69A70389-E5F7-4543-81D9-55D47E856395}" srcOrd="3" destOrd="0" presId="urn:microsoft.com/office/officeart/2005/8/layout/hProcess9"/>
    <dgm:cxn modelId="{45EA4F37-966E-4BCD-9816-AF31A901305D}" type="presParOf" srcId="{E3773067-87C6-4748-80A3-1E196AE34B6E}" destId="{53AB34FE-2442-4E0F-8681-15356324BD70}" srcOrd="4" destOrd="0" presId="urn:microsoft.com/office/officeart/2005/8/layout/hProcess9"/>
    <dgm:cxn modelId="{5E5F576F-FA97-4A03-8B2B-AB28871875EE}" type="presParOf" srcId="{E3773067-87C6-4748-80A3-1E196AE34B6E}" destId="{7A1691FB-C79C-4A4E-AED9-2EB6C9196166}" srcOrd="5" destOrd="0" presId="urn:microsoft.com/office/officeart/2005/8/layout/hProcess9"/>
    <dgm:cxn modelId="{ECBCA867-97F1-469D-A7EC-E1FE390737D2}" type="presParOf" srcId="{E3773067-87C6-4748-80A3-1E196AE34B6E}" destId="{FD2FC7B1-90D5-461E-A4A9-D6BA7F3CEFA2}"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06487" y="812800"/>
            <a:ext cx="5343525" cy="40068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755650" y="5078412"/>
            <a:ext cx="6046787" cy="4810125"/>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5" name="Google Shape;5;n"/>
          <p:cNvSpPr txBox="1">
            <a:spLocks noGrp="1"/>
          </p:cNvSpPr>
          <p:nvPr>
            <p:ph type="hdr" idx="3"/>
          </p:nvPr>
        </p:nvSpPr>
        <p:spPr>
          <a:xfrm>
            <a:off x="0" y="0"/>
            <a:ext cx="3279775" cy="5334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6" name="Google Shape;6;n"/>
          <p:cNvSpPr txBox="1">
            <a:spLocks noGrp="1"/>
          </p:cNvSpPr>
          <p:nvPr>
            <p:ph type="dt" idx="10"/>
          </p:nvPr>
        </p:nvSpPr>
        <p:spPr>
          <a:xfrm>
            <a:off x="4278312" y="0"/>
            <a:ext cx="3279775" cy="5334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10156825"/>
            <a:ext cx="3279775" cy="5334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278312" y="10156825"/>
            <a:ext cx="3279775" cy="5334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Times New Roman"/>
              <a:buNone/>
            </a:pPr>
            <a:fld id="{00000000-1234-1234-1234-123412341234}" type="slidenum">
              <a:rPr lang="en-US" sz="1400" b="0" i="0" u="none" strike="noStrike" cap="none">
                <a:solidFill>
                  <a:srgbClr val="000000"/>
                </a:solidFill>
                <a:latin typeface="Times New Roman"/>
                <a:ea typeface="Times New Roman"/>
                <a:cs typeface="Times New Roman"/>
                <a:sym typeface="Times New Roman"/>
              </a:rPr>
              <a:t>‹#›</a:t>
            </a:fld>
            <a:endParaRPr/>
          </a:p>
        </p:txBody>
      </p:sp>
    </p:spTree>
    <p:extLst>
      <p:ext uri="{BB962C8B-B14F-4D97-AF65-F5344CB8AC3E}">
        <p14:creationId xmlns:p14="http://schemas.microsoft.com/office/powerpoint/2010/main" val="330608112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notes"/>
          <p:cNvSpPr txBox="1"/>
          <p:nvPr/>
        </p:nvSpPr>
        <p:spPr>
          <a:xfrm>
            <a:off x="4278312" y="10156825"/>
            <a:ext cx="3279775" cy="5334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a:p>
        </p:txBody>
      </p:sp>
      <p:sp>
        <p:nvSpPr>
          <p:cNvPr id="323" name="Google Shape;323;p1: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
        <p:nvSpPr>
          <p:cNvPr id="324" name="Google Shape;324;p1:notes"/>
          <p:cNvSpPr txBox="1">
            <a:spLocks noGrp="1"/>
          </p:cNvSpPr>
          <p:nvPr>
            <p:ph type="body" idx="1"/>
          </p:nvPr>
        </p:nvSpPr>
        <p:spPr>
          <a:xfrm>
            <a:off x="688975" y="4821237"/>
            <a:ext cx="5511800" cy="3944937"/>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25" name="Google Shape;325;p1:notes"/>
          <p:cNvSpPr txBox="1"/>
          <p:nvPr/>
        </p:nvSpPr>
        <p:spPr>
          <a:xfrm>
            <a:off x="3902075" y="9515475"/>
            <a:ext cx="2984500" cy="501650"/>
          </a:xfrm>
          <a:prstGeom prst="rect">
            <a:avLst/>
          </a:prstGeom>
          <a:noFill/>
          <a:ln>
            <a:noFill/>
          </a:ln>
        </p:spPr>
        <p:txBody>
          <a:bodyPr spcFirstLastPara="1" wrap="square" lIns="92150" tIns="46075" rIns="92150" bIns="46075"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a:p>
        </p:txBody>
      </p:sp>
    </p:spTree>
    <p:extLst>
      <p:ext uri="{BB962C8B-B14F-4D97-AF65-F5344CB8AC3E}">
        <p14:creationId xmlns:p14="http://schemas.microsoft.com/office/powerpoint/2010/main" val="1454942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5:notes"/>
          <p:cNvSpPr txBox="1"/>
          <p:nvPr/>
        </p:nvSpPr>
        <p:spPr>
          <a:xfrm>
            <a:off x="4278312" y="10156825"/>
            <a:ext cx="3279775" cy="5334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10</a:t>
            </a:fld>
            <a:endParaRPr/>
          </a:p>
        </p:txBody>
      </p:sp>
      <p:sp>
        <p:nvSpPr>
          <p:cNvPr id="342" name="Google Shape;342;p5:notes"/>
          <p:cNvSpPr txBox="1">
            <a:spLocks noGrp="1"/>
          </p:cNvSpPr>
          <p:nvPr>
            <p:ph type="body" idx="1"/>
          </p:nvPr>
        </p:nvSpPr>
        <p:spPr>
          <a:xfrm>
            <a:off x="685800" y="4786312"/>
            <a:ext cx="5486400" cy="39163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dirty="0"/>
          </a:p>
        </p:txBody>
      </p:sp>
      <p:sp>
        <p:nvSpPr>
          <p:cNvPr id="343" name="Google Shape;343;p5:notes"/>
          <p:cNvSpPr>
            <a:spLocks noGrp="1" noRot="1" noChangeAspect="1"/>
          </p:cNvSpPr>
          <p:nvPr>
            <p:ph type="sldImg" idx="2"/>
          </p:nvPr>
        </p:nvSpPr>
        <p:spPr>
          <a:xfrm>
            <a:off x="444500" y="1243013"/>
            <a:ext cx="5969000" cy="3357562"/>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Tree>
    <p:extLst>
      <p:ext uri="{BB962C8B-B14F-4D97-AF65-F5344CB8AC3E}">
        <p14:creationId xmlns:p14="http://schemas.microsoft.com/office/powerpoint/2010/main" val="3293546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5:notes"/>
          <p:cNvSpPr txBox="1"/>
          <p:nvPr/>
        </p:nvSpPr>
        <p:spPr>
          <a:xfrm>
            <a:off x="4278312" y="10156825"/>
            <a:ext cx="3279775" cy="5334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11</a:t>
            </a:fld>
            <a:endParaRPr/>
          </a:p>
        </p:txBody>
      </p:sp>
      <p:sp>
        <p:nvSpPr>
          <p:cNvPr id="342" name="Google Shape;342;p5:notes"/>
          <p:cNvSpPr txBox="1">
            <a:spLocks noGrp="1"/>
          </p:cNvSpPr>
          <p:nvPr>
            <p:ph type="body" idx="1"/>
          </p:nvPr>
        </p:nvSpPr>
        <p:spPr>
          <a:xfrm>
            <a:off x="685800" y="4786312"/>
            <a:ext cx="5486400" cy="39163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dirty="0"/>
          </a:p>
        </p:txBody>
      </p:sp>
      <p:sp>
        <p:nvSpPr>
          <p:cNvPr id="343" name="Google Shape;343;p5:notes"/>
          <p:cNvSpPr>
            <a:spLocks noGrp="1" noRot="1" noChangeAspect="1"/>
          </p:cNvSpPr>
          <p:nvPr>
            <p:ph type="sldImg" idx="2"/>
          </p:nvPr>
        </p:nvSpPr>
        <p:spPr>
          <a:xfrm>
            <a:off x="444500" y="1243013"/>
            <a:ext cx="5969000" cy="3357562"/>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Tree>
    <p:extLst>
      <p:ext uri="{BB962C8B-B14F-4D97-AF65-F5344CB8AC3E}">
        <p14:creationId xmlns:p14="http://schemas.microsoft.com/office/powerpoint/2010/main" val="3833448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5:notes"/>
          <p:cNvSpPr txBox="1"/>
          <p:nvPr/>
        </p:nvSpPr>
        <p:spPr>
          <a:xfrm>
            <a:off x="4278312" y="10156825"/>
            <a:ext cx="3279775" cy="5334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12</a:t>
            </a:fld>
            <a:endParaRPr/>
          </a:p>
        </p:txBody>
      </p:sp>
      <p:sp>
        <p:nvSpPr>
          <p:cNvPr id="342" name="Google Shape;342;p5:notes"/>
          <p:cNvSpPr txBox="1">
            <a:spLocks noGrp="1"/>
          </p:cNvSpPr>
          <p:nvPr>
            <p:ph type="body" idx="1"/>
          </p:nvPr>
        </p:nvSpPr>
        <p:spPr>
          <a:xfrm>
            <a:off x="685800" y="4786312"/>
            <a:ext cx="5486400" cy="39163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dirty="0"/>
          </a:p>
        </p:txBody>
      </p:sp>
      <p:sp>
        <p:nvSpPr>
          <p:cNvPr id="343" name="Google Shape;343;p5:notes"/>
          <p:cNvSpPr>
            <a:spLocks noGrp="1" noRot="1" noChangeAspect="1"/>
          </p:cNvSpPr>
          <p:nvPr>
            <p:ph type="sldImg" idx="2"/>
          </p:nvPr>
        </p:nvSpPr>
        <p:spPr>
          <a:xfrm>
            <a:off x="444500" y="1243013"/>
            <a:ext cx="5969000" cy="3357562"/>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Tree>
    <p:extLst>
      <p:ext uri="{BB962C8B-B14F-4D97-AF65-F5344CB8AC3E}">
        <p14:creationId xmlns:p14="http://schemas.microsoft.com/office/powerpoint/2010/main" val="717085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5:notes"/>
          <p:cNvSpPr txBox="1"/>
          <p:nvPr/>
        </p:nvSpPr>
        <p:spPr>
          <a:xfrm>
            <a:off x="4278312" y="10156825"/>
            <a:ext cx="3279775" cy="5334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13</a:t>
            </a:fld>
            <a:endParaRPr/>
          </a:p>
        </p:txBody>
      </p:sp>
      <p:sp>
        <p:nvSpPr>
          <p:cNvPr id="342" name="Google Shape;342;p5:notes"/>
          <p:cNvSpPr txBox="1">
            <a:spLocks noGrp="1"/>
          </p:cNvSpPr>
          <p:nvPr>
            <p:ph type="body" idx="1"/>
          </p:nvPr>
        </p:nvSpPr>
        <p:spPr>
          <a:xfrm>
            <a:off x="685800" y="4786312"/>
            <a:ext cx="5486400" cy="39163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dirty="0"/>
          </a:p>
        </p:txBody>
      </p:sp>
      <p:sp>
        <p:nvSpPr>
          <p:cNvPr id="343" name="Google Shape;343;p5:notes"/>
          <p:cNvSpPr>
            <a:spLocks noGrp="1" noRot="1" noChangeAspect="1"/>
          </p:cNvSpPr>
          <p:nvPr>
            <p:ph type="sldImg" idx="2"/>
          </p:nvPr>
        </p:nvSpPr>
        <p:spPr>
          <a:xfrm>
            <a:off x="444500" y="1243013"/>
            <a:ext cx="5969000" cy="3357562"/>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Tree>
    <p:extLst>
      <p:ext uri="{BB962C8B-B14F-4D97-AF65-F5344CB8AC3E}">
        <p14:creationId xmlns:p14="http://schemas.microsoft.com/office/powerpoint/2010/main" val="3836200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5:notes"/>
          <p:cNvSpPr txBox="1"/>
          <p:nvPr/>
        </p:nvSpPr>
        <p:spPr>
          <a:xfrm>
            <a:off x="4278312" y="10156825"/>
            <a:ext cx="3279775" cy="5334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14</a:t>
            </a:fld>
            <a:endParaRPr/>
          </a:p>
        </p:txBody>
      </p:sp>
      <p:sp>
        <p:nvSpPr>
          <p:cNvPr id="342" name="Google Shape;342;p5:notes"/>
          <p:cNvSpPr txBox="1">
            <a:spLocks noGrp="1"/>
          </p:cNvSpPr>
          <p:nvPr>
            <p:ph type="body" idx="1"/>
          </p:nvPr>
        </p:nvSpPr>
        <p:spPr>
          <a:xfrm>
            <a:off x="685800" y="4786312"/>
            <a:ext cx="5486400" cy="39163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dirty="0"/>
          </a:p>
        </p:txBody>
      </p:sp>
      <p:sp>
        <p:nvSpPr>
          <p:cNvPr id="343" name="Google Shape;343;p5:notes"/>
          <p:cNvSpPr>
            <a:spLocks noGrp="1" noRot="1" noChangeAspect="1"/>
          </p:cNvSpPr>
          <p:nvPr>
            <p:ph type="sldImg" idx="2"/>
          </p:nvPr>
        </p:nvSpPr>
        <p:spPr>
          <a:xfrm>
            <a:off x="444500" y="1243013"/>
            <a:ext cx="5969000" cy="3357562"/>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Tree>
    <p:extLst>
      <p:ext uri="{BB962C8B-B14F-4D97-AF65-F5344CB8AC3E}">
        <p14:creationId xmlns:p14="http://schemas.microsoft.com/office/powerpoint/2010/main" val="2245970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5:notes"/>
          <p:cNvSpPr txBox="1"/>
          <p:nvPr/>
        </p:nvSpPr>
        <p:spPr>
          <a:xfrm>
            <a:off x="4278312" y="10156825"/>
            <a:ext cx="3279775" cy="5334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15</a:t>
            </a:fld>
            <a:endParaRPr/>
          </a:p>
        </p:txBody>
      </p:sp>
      <p:sp>
        <p:nvSpPr>
          <p:cNvPr id="342" name="Google Shape;342;p5:notes"/>
          <p:cNvSpPr txBox="1">
            <a:spLocks noGrp="1"/>
          </p:cNvSpPr>
          <p:nvPr>
            <p:ph type="body" idx="1"/>
          </p:nvPr>
        </p:nvSpPr>
        <p:spPr>
          <a:xfrm>
            <a:off x="685800" y="4786312"/>
            <a:ext cx="5486400" cy="39163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dirty="0"/>
          </a:p>
        </p:txBody>
      </p:sp>
      <p:sp>
        <p:nvSpPr>
          <p:cNvPr id="343" name="Google Shape;343;p5:notes"/>
          <p:cNvSpPr>
            <a:spLocks noGrp="1" noRot="1" noChangeAspect="1"/>
          </p:cNvSpPr>
          <p:nvPr>
            <p:ph type="sldImg" idx="2"/>
          </p:nvPr>
        </p:nvSpPr>
        <p:spPr>
          <a:xfrm>
            <a:off x="444500" y="1243013"/>
            <a:ext cx="5969000" cy="3357562"/>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Tree>
    <p:extLst>
      <p:ext uri="{BB962C8B-B14F-4D97-AF65-F5344CB8AC3E}">
        <p14:creationId xmlns:p14="http://schemas.microsoft.com/office/powerpoint/2010/main" val="2555098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5:notes"/>
          <p:cNvSpPr txBox="1"/>
          <p:nvPr/>
        </p:nvSpPr>
        <p:spPr>
          <a:xfrm>
            <a:off x="4278312" y="10156825"/>
            <a:ext cx="3279775" cy="5334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16</a:t>
            </a:fld>
            <a:endParaRPr/>
          </a:p>
        </p:txBody>
      </p:sp>
      <p:sp>
        <p:nvSpPr>
          <p:cNvPr id="342" name="Google Shape;342;p5:notes"/>
          <p:cNvSpPr txBox="1">
            <a:spLocks noGrp="1"/>
          </p:cNvSpPr>
          <p:nvPr>
            <p:ph type="body" idx="1"/>
          </p:nvPr>
        </p:nvSpPr>
        <p:spPr>
          <a:xfrm>
            <a:off x="685800" y="4786312"/>
            <a:ext cx="5486400" cy="39163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dirty="0"/>
          </a:p>
        </p:txBody>
      </p:sp>
      <p:sp>
        <p:nvSpPr>
          <p:cNvPr id="343" name="Google Shape;343;p5:notes"/>
          <p:cNvSpPr>
            <a:spLocks noGrp="1" noRot="1" noChangeAspect="1"/>
          </p:cNvSpPr>
          <p:nvPr>
            <p:ph type="sldImg" idx="2"/>
          </p:nvPr>
        </p:nvSpPr>
        <p:spPr>
          <a:xfrm>
            <a:off x="444500" y="1243013"/>
            <a:ext cx="5969000" cy="3357562"/>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Tree>
    <p:extLst>
      <p:ext uri="{BB962C8B-B14F-4D97-AF65-F5344CB8AC3E}">
        <p14:creationId xmlns:p14="http://schemas.microsoft.com/office/powerpoint/2010/main" val="3164972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5:notes"/>
          <p:cNvSpPr txBox="1"/>
          <p:nvPr/>
        </p:nvSpPr>
        <p:spPr>
          <a:xfrm>
            <a:off x="4278312" y="10156825"/>
            <a:ext cx="3279775" cy="5334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17</a:t>
            </a:fld>
            <a:endParaRPr/>
          </a:p>
        </p:txBody>
      </p:sp>
      <p:sp>
        <p:nvSpPr>
          <p:cNvPr id="342" name="Google Shape;342;p5:notes"/>
          <p:cNvSpPr txBox="1">
            <a:spLocks noGrp="1"/>
          </p:cNvSpPr>
          <p:nvPr>
            <p:ph type="body" idx="1"/>
          </p:nvPr>
        </p:nvSpPr>
        <p:spPr>
          <a:xfrm>
            <a:off x="685800" y="4786312"/>
            <a:ext cx="5486400" cy="39163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dirty="0"/>
          </a:p>
        </p:txBody>
      </p:sp>
      <p:sp>
        <p:nvSpPr>
          <p:cNvPr id="343" name="Google Shape;343;p5:notes"/>
          <p:cNvSpPr>
            <a:spLocks noGrp="1" noRot="1" noChangeAspect="1"/>
          </p:cNvSpPr>
          <p:nvPr>
            <p:ph type="sldImg" idx="2"/>
          </p:nvPr>
        </p:nvSpPr>
        <p:spPr>
          <a:xfrm>
            <a:off x="444500" y="1243013"/>
            <a:ext cx="5969000" cy="3357562"/>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Tree>
    <p:extLst>
      <p:ext uri="{BB962C8B-B14F-4D97-AF65-F5344CB8AC3E}">
        <p14:creationId xmlns:p14="http://schemas.microsoft.com/office/powerpoint/2010/main" val="3680994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5:notes"/>
          <p:cNvSpPr txBox="1"/>
          <p:nvPr/>
        </p:nvSpPr>
        <p:spPr>
          <a:xfrm>
            <a:off x="4278312" y="10156825"/>
            <a:ext cx="3279775" cy="5334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18</a:t>
            </a:fld>
            <a:endParaRPr/>
          </a:p>
        </p:txBody>
      </p:sp>
      <p:sp>
        <p:nvSpPr>
          <p:cNvPr id="342" name="Google Shape;342;p5:notes"/>
          <p:cNvSpPr txBox="1">
            <a:spLocks noGrp="1"/>
          </p:cNvSpPr>
          <p:nvPr>
            <p:ph type="body" idx="1"/>
          </p:nvPr>
        </p:nvSpPr>
        <p:spPr>
          <a:xfrm>
            <a:off x="685800" y="4786312"/>
            <a:ext cx="5486400" cy="39163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dirty="0"/>
          </a:p>
        </p:txBody>
      </p:sp>
      <p:sp>
        <p:nvSpPr>
          <p:cNvPr id="343" name="Google Shape;343;p5:notes"/>
          <p:cNvSpPr>
            <a:spLocks noGrp="1" noRot="1" noChangeAspect="1"/>
          </p:cNvSpPr>
          <p:nvPr>
            <p:ph type="sldImg" idx="2"/>
          </p:nvPr>
        </p:nvSpPr>
        <p:spPr>
          <a:xfrm>
            <a:off x="444500" y="1243013"/>
            <a:ext cx="5969000" cy="3357562"/>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Tree>
    <p:extLst>
      <p:ext uri="{BB962C8B-B14F-4D97-AF65-F5344CB8AC3E}">
        <p14:creationId xmlns:p14="http://schemas.microsoft.com/office/powerpoint/2010/main" val="1243132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5:notes"/>
          <p:cNvSpPr txBox="1"/>
          <p:nvPr/>
        </p:nvSpPr>
        <p:spPr>
          <a:xfrm>
            <a:off x="4278312" y="10156825"/>
            <a:ext cx="3279775" cy="5334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19</a:t>
            </a:fld>
            <a:endParaRPr/>
          </a:p>
        </p:txBody>
      </p:sp>
      <p:sp>
        <p:nvSpPr>
          <p:cNvPr id="342" name="Google Shape;342;p5:notes"/>
          <p:cNvSpPr txBox="1">
            <a:spLocks noGrp="1"/>
          </p:cNvSpPr>
          <p:nvPr>
            <p:ph type="body" idx="1"/>
          </p:nvPr>
        </p:nvSpPr>
        <p:spPr>
          <a:xfrm>
            <a:off x="685800" y="4786312"/>
            <a:ext cx="5486400" cy="39163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dirty="0"/>
          </a:p>
        </p:txBody>
      </p:sp>
      <p:sp>
        <p:nvSpPr>
          <p:cNvPr id="343" name="Google Shape;343;p5:notes"/>
          <p:cNvSpPr>
            <a:spLocks noGrp="1" noRot="1" noChangeAspect="1"/>
          </p:cNvSpPr>
          <p:nvPr>
            <p:ph type="sldImg" idx="2"/>
          </p:nvPr>
        </p:nvSpPr>
        <p:spPr>
          <a:xfrm>
            <a:off x="444500" y="1243013"/>
            <a:ext cx="5969000" cy="3357562"/>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Tree>
    <p:extLst>
      <p:ext uri="{BB962C8B-B14F-4D97-AF65-F5344CB8AC3E}">
        <p14:creationId xmlns:p14="http://schemas.microsoft.com/office/powerpoint/2010/main" val="2249017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notes"/>
          <p:cNvSpPr txBox="1"/>
          <p:nvPr/>
        </p:nvSpPr>
        <p:spPr>
          <a:xfrm>
            <a:off x="4278312" y="10156825"/>
            <a:ext cx="3279775" cy="5334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2</a:t>
            </a:fld>
            <a:endParaRPr/>
          </a:p>
        </p:txBody>
      </p:sp>
      <p:sp>
        <p:nvSpPr>
          <p:cNvPr id="335" name="Google Shape;335;p2:notes"/>
          <p:cNvSpPr txBox="1">
            <a:spLocks noGrp="1"/>
          </p:cNvSpPr>
          <p:nvPr>
            <p:ph type="body" idx="1"/>
          </p:nvPr>
        </p:nvSpPr>
        <p:spPr>
          <a:xfrm>
            <a:off x="688975" y="4821237"/>
            <a:ext cx="5511800" cy="3944937"/>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36" name="Google Shape;336;p2: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Tree>
    <p:extLst>
      <p:ext uri="{BB962C8B-B14F-4D97-AF65-F5344CB8AC3E}">
        <p14:creationId xmlns:p14="http://schemas.microsoft.com/office/powerpoint/2010/main" val="29117719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5:notes"/>
          <p:cNvSpPr txBox="1"/>
          <p:nvPr/>
        </p:nvSpPr>
        <p:spPr>
          <a:xfrm>
            <a:off x="4278312" y="10156825"/>
            <a:ext cx="3279775" cy="5334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20</a:t>
            </a:fld>
            <a:endParaRPr/>
          </a:p>
        </p:txBody>
      </p:sp>
      <p:sp>
        <p:nvSpPr>
          <p:cNvPr id="342" name="Google Shape;342;p5:notes"/>
          <p:cNvSpPr txBox="1">
            <a:spLocks noGrp="1"/>
          </p:cNvSpPr>
          <p:nvPr>
            <p:ph type="body" idx="1"/>
          </p:nvPr>
        </p:nvSpPr>
        <p:spPr>
          <a:xfrm>
            <a:off x="685800" y="4786312"/>
            <a:ext cx="5486400" cy="39163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dirty="0"/>
          </a:p>
        </p:txBody>
      </p:sp>
      <p:sp>
        <p:nvSpPr>
          <p:cNvPr id="343" name="Google Shape;343;p5:notes"/>
          <p:cNvSpPr>
            <a:spLocks noGrp="1" noRot="1" noChangeAspect="1"/>
          </p:cNvSpPr>
          <p:nvPr>
            <p:ph type="sldImg" idx="2"/>
          </p:nvPr>
        </p:nvSpPr>
        <p:spPr>
          <a:xfrm>
            <a:off x="444500" y="1243013"/>
            <a:ext cx="5969000" cy="3357562"/>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Tree>
    <p:extLst>
      <p:ext uri="{BB962C8B-B14F-4D97-AF65-F5344CB8AC3E}">
        <p14:creationId xmlns:p14="http://schemas.microsoft.com/office/powerpoint/2010/main" val="2906925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5:notes"/>
          <p:cNvSpPr txBox="1"/>
          <p:nvPr/>
        </p:nvSpPr>
        <p:spPr>
          <a:xfrm>
            <a:off x="4278312" y="10156825"/>
            <a:ext cx="3279775" cy="5334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21</a:t>
            </a:fld>
            <a:endParaRPr/>
          </a:p>
        </p:txBody>
      </p:sp>
      <p:sp>
        <p:nvSpPr>
          <p:cNvPr id="342" name="Google Shape;342;p5:notes"/>
          <p:cNvSpPr txBox="1">
            <a:spLocks noGrp="1"/>
          </p:cNvSpPr>
          <p:nvPr>
            <p:ph type="body" idx="1"/>
          </p:nvPr>
        </p:nvSpPr>
        <p:spPr>
          <a:xfrm>
            <a:off x="685800" y="4786312"/>
            <a:ext cx="5486400" cy="39163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dirty="0"/>
          </a:p>
        </p:txBody>
      </p:sp>
      <p:sp>
        <p:nvSpPr>
          <p:cNvPr id="343" name="Google Shape;343;p5:notes"/>
          <p:cNvSpPr>
            <a:spLocks noGrp="1" noRot="1" noChangeAspect="1"/>
          </p:cNvSpPr>
          <p:nvPr>
            <p:ph type="sldImg" idx="2"/>
          </p:nvPr>
        </p:nvSpPr>
        <p:spPr>
          <a:xfrm>
            <a:off x="444500" y="1243013"/>
            <a:ext cx="5969000" cy="3357562"/>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Tree>
    <p:extLst>
      <p:ext uri="{BB962C8B-B14F-4D97-AF65-F5344CB8AC3E}">
        <p14:creationId xmlns:p14="http://schemas.microsoft.com/office/powerpoint/2010/main" val="1618185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16:notes"/>
          <p:cNvSpPr txBox="1">
            <a:spLocks noGrp="1"/>
          </p:cNvSpPr>
          <p:nvPr>
            <p:ph type="body" idx="1"/>
          </p:nvPr>
        </p:nvSpPr>
        <p:spPr>
          <a:xfrm>
            <a:off x="685800" y="4786312"/>
            <a:ext cx="5486400" cy="391636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0" name="Google Shape;400;p16:notes"/>
          <p:cNvSpPr>
            <a:spLocks noGrp="1" noRot="1" noChangeAspect="1"/>
          </p:cNvSpPr>
          <p:nvPr>
            <p:ph type="sldImg" idx="2"/>
          </p:nvPr>
        </p:nvSpPr>
        <p:spPr>
          <a:xfrm>
            <a:off x="444500" y="1243013"/>
            <a:ext cx="5969000" cy="33575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23750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5:notes"/>
          <p:cNvSpPr txBox="1"/>
          <p:nvPr/>
        </p:nvSpPr>
        <p:spPr>
          <a:xfrm>
            <a:off x="4278312" y="10156825"/>
            <a:ext cx="3279775" cy="5334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23</a:t>
            </a:fld>
            <a:endParaRPr/>
          </a:p>
        </p:txBody>
      </p:sp>
      <p:sp>
        <p:nvSpPr>
          <p:cNvPr id="342" name="Google Shape;342;p5:notes"/>
          <p:cNvSpPr txBox="1">
            <a:spLocks noGrp="1"/>
          </p:cNvSpPr>
          <p:nvPr>
            <p:ph type="body" idx="1"/>
          </p:nvPr>
        </p:nvSpPr>
        <p:spPr>
          <a:xfrm>
            <a:off x="685800" y="4786312"/>
            <a:ext cx="5486400" cy="39163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dirty="0"/>
          </a:p>
        </p:txBody>
      </p:sp>
      <p:sp>
        <p:nvSpPr>
          <p:cNvPr id="343" name="Google Shape;343;p5:notes"/>
          <p:cNvSpPr>
            <a:spLocks noGrp="1" noRot="1" noChangeAspect="1"/>
          </p:cNvSpPr>
          <p:nvPr>
            <p:ph type="sldImg" idx="2"/>
          </p:nvPr>
        </p:nvSpPr>
        <p:spPr>
          <a:xfrm>
            <a:off x="444500" y="1243013"/>
            <a:ext cx="5969000" cy="3357562"/>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Tree>
    <p:extLst>
      <p:ext uri="{BB962C8B-B14F-4D97-AF65-F5344CB8AC3E}">
        <p14:creationId xmlns:p14="http://schemas.microsoft.com/office/powerpoint/2010/main" val="39482115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5:notes"/>
          <p:cNvSpPr txBox="1"/>
          <p:nvPr/>
        </p:nvSpPr>
        <p:spPr>
          <a:xfrm>
            <a:off x="4278312" y="10156825"/>
            <a:ext cx="3279775" cy="5334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24</a:t>
            </a:fld>
            <a:endParaRPr/>
          </a:p>
        </p:txBody>
      </p:sp>
      <p:sp>
        <p:nvSpPr>
          <p:cNvPr id="342" name="Google Shape;342;p5:notes"/>
          <p:cNvSpPr txBox="1">
            <a:spLocks noGrp="1"/>
          </p:cNvSpPr>
          <p:nvPr>
            <p:ph type="body" idx="1"/>
          </p:nvPr>
        </p:nvSpPr>
        <p:spPr>
          <a:xfrm>
            <a:off x="685800" y="4786312"/>
            <a:ext cx="5486400" cy="39163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dirty="0"/>
          </a:p>
        </p:txBody>
      </p:sp>
      <p:sp>
        <p:nvSpPr>
          <p:cNvPr id="343" name="Google Shape;343;p5:notes"/>
          <p:cNvSpPr>
            <a:spLocks noGrp="1" noRot="1" noChangeAspect="1"/>
          </p:cNvSpPr>
          <p:nvPr>
            <p:ph type="sldImg" idx="2"/>
          </p:nvPr>
        </p:nvSpPr>
        <p:spPr>
          <a:xfrm>
            <a:off x="444500" y="1243013"/>
            <a:ext cx="5969000" cy="3357562"/>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Tree>
    <p:extLst>
      <p:ext uri="{BB962C8B-B14F-4D97-AF65-F5344CB8AC3E}">
        <p14:creationId xmlns:p14="http://schemas.microsoft.com/office/powerpoint/2010/main" val="25291956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17:notes"/>
          <p:cNvSpPr txBox="1"/>
          <p:nvPr/>
        </p:nvSpPr>
        <p:spPr>
          <a:xfrm>
            <a:off x="4278312" y="10156825"/>
            <a:ext cx="3279775" cy="5334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25</a:t>
            </a:fld>
            <a:endParaRPr/>
          </a:p>
        </p:txBody>
      </p:sp>
      <p:sp>
        <p:nvSpPr>
          <p:cNvPr id="406" name="Google Shape;406;p17:notes"/>
          <p:cNvSpPr txBox="1">
            <a:spLocks noGrp="1"/>
          </p:cNvSpPr>
          <p:nvPr>
            <p:ph type="body" idx="1"/>
          </p:nvPr>
        </p:nvSpPr>
        <p:spPr>
          <a:xfrm>
            <a:off x="688975" y="4821237"/>
            <a:ext cx="5511800" cy="3944937"/>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407" name="Google Shape;407;p17: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Tree>
    <p:extLst>
      <p:ext uri="{BB962C8B-B14F-4D97-AF65-F5344CB8AC3E}">
        <p14:creationId xmlns:p14="http://schemas.microsoft.com/office/powerpoint/2010/main" val="3604565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notes"/>
          <p:cNvSpPr txBox="1"/>
          <p:nvPr/>
        </p:nvSpPr>
        <p:spPr>
          <a:xfrm>
            <a:off x="4278312" y="10156825"/>
            <a:ext cx="3279775" cy="5334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3</a:t>
            </a:fld>
            <a:endParaRPr/>
          </a:p>
        </p:txBody>
      </p:sp>
      <p:sp>
        <p:nvSpPr>
          <p:cNvPr id="335" name="Google Shape;335;p2:notes"/>
          <p:cNvSpPr txBox="1">
            <a:spLocks noGrp="1"/>
          </p:cNvSpPr>
          <p:nvPr>
            <p:ph type="body" idx="1"/>
          </p:nvPr>
        </p:nvSpPr>
        <p:spPr>
          <a:xfrm>
            <a:off x="688975" y="4821237"/>
            <a:ext cx="5511800" cy="3944937"/>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36" name="Google Shape;336;p2: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Tree>
    <p:extLst>
      <p:ext uri="{BB962C8B-B14F-4D97-AF65-F5344CB8AC3E}">
        <p14:creationId xmlns:p14="http://schemas.microsoft.com/office/powerpoint/2010/main" val="2029851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notes"/>
          <p:cNvSpPr txBox="1"/>
          <p:nvPr/>
        </p:nvSpPr>
        <p:spPr>
          <a:xfrm>
            <a:off x="4278312" y="10156825"/>
            <a:ext cx="3279775" cy="5334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4</a:t>
            </a:fld>
            <a:endParaRPr/>
          </a:p>
        </p:txBody>
      </p:sp>
      <p:sp>
        <p:nvSpPr>
          <p:cNvPr id="335" name="Google Shape;335;p2:notes"/>
          <p:cNvSpPr txBox="1">
            <a:spLocks noGrp="1"/>
          </p:cNvSpPr>
          <p:nvPr>
            <p:ph type="body" idx="1"/>
          </p:nvPr>
        </p:nvSpPr>
        <p:spPr>
          <a:xfrm>
            <a:off x="688975" y="4821237"/>
            <a:ext cx="5511800" cy="3944937"/>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36" name="Google Shape;336;p2: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Tree>
    <p:extLst>
      <p:ext uri="{BB962C8B-B14F-4D97-AF65-F5344CB8AC3E}">
        <p14:creationId xmlns:p14="http://schemas.microsoft.com/office/powerpoint/2010/main" val="2339983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5:notes"/>
          <p:cNvSpPr txBox="1"/>
          <p:nvPr/>
        </p:nvSpPr>
        <p:spPr>
          <a:xfrm>
            <a:off x="4278312" y="10156825"/>
            <a:ext cx="3279775" cy="5334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5</a:t>
            </a:fld>
            <a:endParaRPr/>
          </a:p>
        </p:txBody>
      </p:sp>
      <p:sp>
        <p:nvSpPr>
          <p:cNvPr id="342" name="Google Shape;342;p5:notes"/>
          <p:cNvSpPr txBox="1">
            <a:spLocks noGrp="1"/>
          </p:cNvSpPr>
          <p:nvPr>
            <p:ph type="body" idx="1"/>
          </p:nvPr>
        </p:nvSpPr>
        <p:spPr>
          <a:xfrm>
            <a:off x="685800" y="4786312"/>
            <a:ext cx="5486400" cy="39163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43" name="Google Shape;343;p5:notes"/>
          <p:cNvSpPr>
            <a:spLocks noGrp="1" noRot="1" noChangeAspect="1"/>
          </p:cNvSpPr>
          <p:nvPr>
            <p:ph type="sldImg" idx="2"/>
          </p:nvPr>
        </p:nvSpPr>
        <p:spPr>
          <a:xfrm>
            <a:off x="444500" y="1243013"/>
            <a:ext cx="5969000" cy="3357562"/>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Tree>
    <p:extLst>
      <p:ext uri="{BB962C8B-B14F-4D97-AF65-F5344CB8AC3E}">
        <p14:creationId xmlns:p14="http://schemas.microsoft.com/office/powerpoint/2010/main" val="1507690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5:notes"/>
          <p:cNvSpPr txBox="1"/>
          <p:nvPr/>
        </p:nvSpPr>
        <p:spPr>
          <a:xfrm>
            <a:off x="4278312" y="10156825"/>
            <a:ext cx="3279775" cy="5334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6</a:t>
            </a:fld>
            <a:endParaRPr/>
          </a:p>
        </p:txBody>
      </p:sp>
      <p:sp>
        <p:nvSpPr>
          <p:cNvPr id="342" name="Google Shape;342;p5:notes"/>
          <p:cNvSpPr txBox="1">
            <a:spLocks noGrp="1"/>
          </p:cNvSpPr>
          <p:nvPr>
            <p:ph type="body" idx="1"/>
          </p:nvPr>
        </p:nvSpPr>
        <p:spPr>
          <a:xfrm>
            <a:off x="685800" y="4786312"/>
            <a:ext cx="5486400" cy="39163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43" name="Google Shape;343;p5:notes"/>
          <p:cNvSpPr>
            <a:spLocks noGrp="1" noRot="1" noChangeAspect="1"/>
          </p:cNvSpPr>
          <p:nvPr>
            <p:ph type="sldImg" idx="2"/>
          </p:nvPr>
        </p:nvSpPr>
        <p:spPr>
          <a:xfrm>
            <a:off x="444500" y="1243013"/>
            <a:ext cx="5969000" cy="3357562"/>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Tree>
    <p:extLst>
      <p:ext uri="{BB962C8B-B14F-4D97-AF65-F5344CB8AC3E}">
        <p14:creationId xmlns:p14="http://schemas.microsoft.com/office/powerpoint/2010/main" val="356506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4:notes"/>
          <p:cNvSpPr txBox="1"/>
          <p:nvPr/>
        </p:nvSpPr>
        <p:spPr>
          <a:xfrm>
            <a:off x="4278312" y="10156825"/>
            <a:ext cx="3279775" cy="5334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7</a:t>
            </a:fld>
            <a:endParaRPr/>
          </a:p>
        </p:txBody>
      </p:sp>
      <p:sp>
        <p:nvSpPr>
          <p:cNvPr id="347" name="Google Shape;347;p14:notes"/>
          <p:cNvSpPr>
            <a:spLocks noGrp="1" noRot="1" noChangeAspect="1"/>
          </p:cNvSpPr>
          <p:nvPr>
            <p:ph type="sldImg" idx="2"/>
          </p:nvPr>
        </p:nvSpPr>
        <p:spPr>
          <a:xfrm>
            <a:off x="439738" y="1252538"/>
            <a:ext cx="6010275" cy="3381375"/>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
        <p:nvSpPr>
          <p:cNvPr id="348" name="Google Shape;348;p14:notes"/>
          <p:cNvSpPr txBox="1">
            <a:spLocks noGrp="1"/>
          </p:cNvSpPr>
          <p:nvPr>
            <p:ph type="body" idx="1"/>
          </p:nvPr>
        </p:nvSpPr>
        <p:spPr>
          <a:xfrm>
            <a:off x="688975" y="4821237"/>
            <a:ext cx="5511800" cy="3944937"/>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dirty="0"/>
          </a:p>
        </p:txBody>
      </p:sp>
      <p:sp>
        <p:nvSpPr>
          <p:cNvPr id="349" name="Google Shape;349;p14:notes"/>
          <p:cNvSpPr txBox="1"/>
          <p:nvPr/>
        </p:nvSpPr>
        <p:spPr>
          <a:xfrm>
            <a:off x="3902075" y="9515475"/>
            <a:ext cx="2984500" cy="503237"/>
          </a:xfrm>
          <a:prstGeom prst="rect">
            <a:avLst/>
          </a:prstGeom>
          <a:noFill/>
          <a:ln>
            <a:noFill/>
          </a:ln>
        </p:spPr>
        <p:txBody>
          <a:bodyPr spcFirstLastPara="1" wrap="square" lIns="92150" tIns="46075" rIns="92150" bIns="46075"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7</a:t>
            </a:fld>
            <a:endParaRPr/>
          </a:p>
        </p:txBody>
      </p:sp>
    </p:spTree>
    <p:extLst>
      <p:ext uri="{BB962C8B-B14F-4D97-AF65-F5344CB8AC3E}">
        <p14:creationId xmlns:p14="http://schemas.microsoft.com/office/powerpoint/2010/main" val="3676218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5:notes"/>
          <p:cNvSpPr txBox="1"/>
          <p:nvPr/>
        </p:nvSpPr>
        <p:spPr>
          <a:xfrm>
            <a:off x="4278312" y="10156825"/>
            <a:ext cx="3279775" cy="5334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8</a:t>
            </a:fld>
            <a:endParaRPr/>
          </a:p>
        </p:txBody>
      </p:sp>
      <p:sp>
        <p:nvSpPr>
          <p:cNvPr id="342" name="Google Shape;342;p5:notes"/>
          <p:cNvSpPr txBox="1">
            <a:spLocks noGrp="1"/>
          </p:cNvSpPr>
          <p:nvPr>
            <p:ph type="body" idx="1"/>
          </p:nvPr>
        </p:nvSpPr>
        <p:spPr>
          <a:xfrm>
            <a:off x="685800" y="4786312"/>
            <a:ext cx="5486400" cy="39163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dirty="0"/>
          </a:p>
        </p:txBody>
      </p:sp>
      <p:sp>
        <p:nvSpPr>
          <p:cNvPr id="343" name="Google Shape;343;p5:notes"/>
          <p:cNvSpPr>
            <a:spLocks noGrp="1" noRot="1" noChangeAspect="1"/>
          </p:cNvSpPr>
          <p:nvPr>
            <p:ph type="sldImg" idx="2"/>
          </p:nvPr>
        </p:nvSpPr>
        <p:spPr>
          <a:xfrm>
            <a:off x="444500" y="1243013"/>
            <a:ext cx="5969000" cy="3357562"/>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Tree>
    <p:extLst>
      <p:ext uri="{BB962C8B-B14F-4D97-AF65-F5344CB8AC3E}">
        <p14:creationId xmlns:p14="http://schemas.microsoft.com/office/powerpoint/2010/main" val="2718993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5:notes"/>
          <p:cNvSpPr txBox="1"/>
          <p:nvPr/>
        </p:nvSpPr>
        <p:spPr>
          <a:xfrm>
            <a:off x="4278312" y="10156825"/>
            <a:ext cx="3279775" cy="533400"/>
          </a:xfrm>
          <a:prstGeom prst="rect">
            <a:avLst/>
          </a:prstGeom>
          <a:noFill/>
          <a:ln>
            <a:noFill/>
          </a:ln>
        </p:spPr>
        <p:txBody>
          <a:bodyPr spcFirstLastPara="1" wrap="square" lIns="0" tIns="0" rIns="0" bIns="0" anchor="b" anchorCtr="0">
            <a:noAutofit/>
          </a:bodyPr>
          <a:lstStyle/>
          <a:p>
            <a:pPr marL="0" marR="0" lvl="0" indent="0" algn="r" rtl="0">
              <a:lnSpc>
                <a:spcPct val="95000"/>
              </a:lnSpc>
              <a:spcBef>
                <a:spcPts val="0"/>
              </a:spcBef>
              <a:spcAft>
                <a:spcPts val="0"/>
              </a:spcAft>
              <a:buClr>
                <a:srgbClr val="000000"/>
              </a:buClr>
              <a:buSzPts val="1400"/>
              <a:buFont typeface="Arial"/>
              <a:buNone/>
            </a:pPr>
            <a:fld id="{00000000-1234-1234-1234-123412341234}" type="slidenum">
              <a:rPr lang="en-US" sz="1400" b="0" i="0" u="none">
                <a:solidFill>
                  <a:srgbClr val="000000"/>
                </a:solidFill>
                <a:latin typeface="Arial"/>
                <a:ea typeface="Arial"/>
                <a:cs typeface="Arial"/>
                <a:sym typeface="Arial"/>
              </a:rPr>
              <a:t>9</a:t>
            </a:fld>
            <a:endParaRPr/>
          </a:p>
        </p:txBody>
      </p:sp>
      <p:sp>
        <p:nvSpPr>
          <p:cNvPr id="342" name="Google Shape;342;p5:notes"/>
          <p:cNvSpPr txBox="1">
            <a:spLocks noGrp="1"/>
          </p:cNvSpPr>
          <p:nvPr>
            <p:ph type="body" idx="1"/>
          </p:nvPr>
        </p:nvSpPr>
        <p:spPr>
          <a:xfrm>
            <a:off x="685800" y="4786312"/>
            <a:ext cx="5486400" cy="3916362"/>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endParaRPr dirty="0"/>
          </a:p>
        </p:txBody>
      </p:sp>
      <p:sp>
        <p:nvSpPr>
          <p:cNvPr id="343" name="Google Shape;343;p5:notes"/>
          <p:cNvSpPr>
            <a:spLocks noGrp="1" noRot="1" noChangeAspect="1"/>
          </p:cNvSpPr>
          <p:nvPr>
            <p:ph type="sldImg" idx="2"/>
          </p:nvPr>
        </p:nvSpPr>
        <p:spPr>
          <a:xfrm>
            <a:off x="444500" y="1243013"/>
            <a:ext cx="5969000" cy="3357562"/>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524288"/>
            <a:headEnd type="none" w="sm" len="sm"/>
            <a:tailEnd type="none" w="sm" len="sm"/>
          </a:ln>
        </p:spPr>
      </p:sp>
    </p:spTree>
    <p:extLst>
      <p:ext uri="{BB962C8B-B14F-4D97-AF65-F5344CB8AC3E}">
        <p14:creationId xmlns:p14="http://schemas.microsoft.com/office/powerpoint/2010/main" val="1031501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seño personalizado">
  <p:cSld name="Diseño personalizado">
    <p:spTree>
      <p:nvGrpSpPr>
        <p:cNvPr id="1" name="Shape 13"/>
        <p:cNvGrpSpPr/>
        <p:nvPr/>
      </p:nvGrpSpPr>
      <p:grpSpPr>
        <a:xfrm>
          <a:off x="0" y="0"/>
          <a:ext cx="0" cy="0"/>
          <a:chOff x="0" y="0"/>
          <a:chExt cx="0" cy="0"/>
        </a:xfrm>
      </p:grpSpPr>
      <p:sp>
        <p:nvSpPr>
          <p:cNvPr id="14" name="Google Shape;14;p19"/>
          <p:cNvSpPr txBox="1">
            <a:spLocks noGrp="1"/>
          </p:cNvSpPr>
          <p:nvPr>
            <p:ph type="title"/>
          </p:nvPr>
        </p:nvSpPr>
        <p:spPr>
          <a:xfrm>
            <a:off x="609600" y="273050"/>
            <a:ext cx="10971213" cy="1143000"/>
          </a:xfrm>
          <a:prstGeom prst="rect">
            <a:avLst/>
          </a:prstGeom>
          <a:noFill/>
          <a:ln>
            <a:noFill/>
          </a:ln>
        </p:spPr>
        <p:txBody>
          <a:bodyPr spcFirstLastPara="1" wrap="square" lIns="0" tIns="0" rIns="0" bIns="0" anchor="ctr" anchorCtr="0">
            <a:noAutofit/>
          </a:bodyPr>
          <a:lstStyle>
            <a:lvl1pPr lvl="0" algn="l">
              <a:lnSpc>
                <a:spcPct val="93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45"/>
        <p:cNvGrpSpPr/>
        <p:nvPr/>
      </p:nvGrpSpPr>
      <p:grpSpPr>
        <a:xfrm>
          <a:off x="0" y="0"/>
          <a:ext cx="0" cy="0"/>
          <a:chOff x="0" y="0"/>
          <a:chExt cx="0" cy="0"/>
        </a:xfrm>
      </p:grpSpPr>
      <p:sp>
        <p:nvSpPr>
          <p:cNvPr id="46" name="Google Shape;46;p43"/>
          <p:cNvSpPr txBox="1">
            <a:spLocks noGrp="1"/>
          </p:cNvSpPr>
          <p:nvPr>
            <p:ph type="title"/>
          </p:nvPr>
        </p:nvSpPr>
        <p:spPr>
          <a:xfrm>
            <a:off x="609600" y="273050"/>
            <a:ext cx="10971212" cy="1143000"/>
          </a:xfrm>
          <a:prstGeom prst="rect">
            <a:avLst/>
          </a:prstGeom>
          <a:noFill/>
          <a:ln>
            <a:noFill/>
          </a:ln>
        </p:spPr>
        <p:txBody>
          <a:bodyPr spcFirstLastPara="1" wrap="square" lIns="0" tIns="0" rIns="0" bIns="0" anchor="ctr" anchorCtr="0">
            <a:noAutofit/>
          </a:bodyPr>
          <a:lstStyle>
            <a:lvl1pPr lvl="0" algn="l">
              <a:lnSpc>
                <a:spcPct val="93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47" name="Google Shape;47;p43"/>
          <p:cNvSpPr txBox="1">
            <a:spLocks noGrp="1"/>
          </p:cNvSpPr>
          <p:nvPr>
            <p:ph type="body" idx="1"/>
          </p:nvPr>
        </p:nvSpPr>
        <p:spPr>
          <a:xfrm>
            <a:off x="609600" y="1604962"/>
            <a:ext cx="10971212" cy="4524375"/>
          </a:xfrm>
          <a:prstGeom prst="rect">
            <a:avLst/>
          </a:prstGeom>
          <a:noFill/>
          <a:ln>
            <a:noFill/>
          </a:ln>
        </p:spPr>
        <p:txBody>
          <a:bodyPr spcFirstLastPara="1" wrap="square" lIns="0" tIns="12325" rIns="0" bIns="0" anchor="t" anchorCtr="0">
            <a:noAutofit/>
          </a:bodyPr>
          <a:lstStyle>
            <a:lvl1pPr marL="457200" lvl="0" indent="-228600" algn="l">
              <a:lnSpc>
                <a:spcPct val="93000"/>
              </a:lnSpc>
              <a:spcBef>
                <a:spcPts val="0"/>
              </a:spcBef>
              <a:spcAft>
                <a:spcPts val="0"/>
              </a:spcAft>
              <a:buSzPts val="1400"/>
              <a:buNone/>
              <a:defRPr/>
            </a:lvl1pPr>
            <a:lvl2pPr marL="914400" lvl="1" indent="-228600" algn="l">
              <a:lnSpc>
                <a:spcPct val="93000"/>
              </a:lnSpc>
              <a:spcBef>
                <a:spcPts val="1425"/>
              </a:spcBef>
              <a:spcAft>
                <a:spcPts val="0"/>
              </a:spcAft>
              <a:buSzPts val="1400"/>
              <a:buNone/>
              <a:defRPr/>
            </a:lvl2pPr>
            <a:lvl3pPr marL="1371600" lvl="2" indent="-228600" algn="l">
              <a:lnSpc>
                <a:spcPct val="93000"/>
              </a:lnSpc>
              <a:spcBef>
                <a:spcPts val="1138"/>
              </a:spcBef>
              <a:spcAft>
                <a:spcPts val="0"/>
              </a:spcAft>
              <a:buSzPts val="1400"/>
              <a:buNone/>
              <a:defRPr/>
            </a:lvl3pPr>
            <a:lvl4pPr marL="1828800" lvl="3" indent="-228600" algn="l">
              <a:lnSpc>
                <a:spcPct val="93000"/>
              </a:lnSpc>
              <a:spcBef>
                <a:spcPts val="850"/>
              </a:spcBef>
              <a:spcAft>
                <a:spcPts val="0"/>
              </a:spcAft>
              <a:buSzPts val="1400"/>
              <a:buNone/>
              <a:defRPr/>
            </a:lvl4pPr>
            <a:lvl5pPr marL="2286000" lvl="4" indent="-228600" algn="l">
              <a:lnSpc>
                <a:spcPct val="93000"/>
              </a:lnSpc>
              <a:spcBef>
                <a:spcPts val="575"/>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48"/>
        <p:cNvGrpSpPr/>
        <p:nvPr/>
      </p:nvGrpSpPr>
      <p:grpSpPr>
        <a:xfrm>
          <a:off x="0" y="0"/>
          <a:ext cx="0" cy="0"/>
          <a:chOff x="0" y="0"/>
          <a:chExt cx="0" cy="0"/>
        </a:xfrm>
      </p:grpSpPr>
      <p:sp>
        <p:nvSpPr>
          <p:cNvPr id="49" name="Google Shape;49;p44"/>
          <p:cNvSpPr txBox="1">
            <a:spLocks noGrp="1"/>
          </p:cNvSpPr>
          <p:nvPr>
            <p:ph type="ctrTitle"/>
          </p:nvPr>
        </p:nvSpPr>
        <p:spPr>
          <a:xfrm>
            <a:off x="1524000" y="1122363"/>
            <a:ext cx="9144000" cy="2387600"/>
          </a:xfrm>
          <a:prstGeom prst="rect">
            <a:avLst/>
          </a:prstGeom>
          <a:noFill/>
          <a:ln>
            <a:noFill/>
          </a:ln>
        </p:spPr>
        <p:txBody>
          <a:bodyPr spcFirstLastPara="1" wrap="square" lIns="0" tIns="0" rIns="0" bIns="0" anchor="b" anchorCtr="0">
            <a:noAutofit/>
          </a:bodyPr>
          <a:lstStyle>
            <a:lvl1pPr lvl="0" algn="ctr">
              <a:lnSpc>
                <a:spcPct val="93000"/>
              </a:lnSpc>
              <a:spcBef>
                <a:spcPts val="0"/>
              </a:spcBef>
              <a:spcAft>
                <a:spcPts val="0"/>
              </a:spcAft>
              <a:buSzPts val="1400"/>
              <a:buNone/>
              <a:defRPr sz="6000"/>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50" name="Google Shape;50;p44"/>
          <p:cNvSpPr txBox="1">
            <a:spLocks noGrp="1"/>
          </p:cNvSpPr>
          <p:nvPr>
            <p:ph type="subTitle" idx="1"/>
          </p:nvPr>
        </p:nvSpPr>
        <p:spPr>
          <a:xfrm>
            <a:off x="1524000" y="3602038"/>
            <a:ext cx="9144000" cy="1655762"/>
          </a:xfrm>
          <a:prstGeom prst="rect">
            <a:avLst/>
          </a:prstGeom>
          <a:noFill/>
          <a:ln>
            <a:noFill/>
          </a:ln>
        </p:spPr>
        <p:txBody>
          <a:bodyPr spcFirstLastPara="1" wrap="square" lIns="0" tIns="12325" rIns="0" bIns="0" anchor="t" anchorCtr="0">
            <a:noAutofit/>
          </a:bodyPr>
          <a:lstStyle>
            <a:lvl1pPr lvl="0" algn="ctr">
              <a:lnSpc>
                <a:spcPct val="93000"/>
              </a:lnSpc>
              <a:spcBef>
                <a:spcPts val="0"/>
              </a:spcBef>
              <a:spcAft>
                <a:spcPts val="0"/>
              </a:spcAft>
              <a:buSzPts val="2400"/>
              <a:buNone/>
              <a:defRPr sz="2400"/>
            </a:lvl1pPr>
            <a:lvl2pPr lvl="1" algn="ctr">
              <a:lnSpc>
                <a:spcPct val="93000"/>
              </a:lnSpc>
              <a:spcBef>
                <a:spcPts val="1425"/>
              </a:spcBef>
              <a:spcAft>
                <a:spcPts val="0"/>
              </a:spcAft>
              <a:buSzPts val="2000"/>
              <a:buNone/>
              <a:defRPr sz="2000"/>
            </a:lvl2pPr>
            <a:lvl3pPr lvl="2" algn="ctr">
              <a:lnSpc>
                <a:spcPct val="93000"/>
              </a:lnSpc>
              <a:spcBef>
                <a:spcPts val="1138"/>
              </a:spcBef>
              <a:spcAft>
                <a:spcPts val="0"/>
              </a:spcAft>
              <a:buSzPts val="1800"/>
              <a:buNone/>
              <a:defRPr sz="1800"/>
            </a:lvl3pPr>
            <a:lvl4pPr lvl="3" algn="ctr">
              <a:lnSpc>
                <a:spcPct val="93000"/>
              </a:lnSpc>
              <a:spcBef>
                <a:spcPts val="850"/>
              </a:spcBef>
              <a:spcAft>
                <a:spcPts val="0"/>
              </a:spcAft>
              <a:buSzPts val="1600"/>
              <a:buNone/>
              <a:defRPr sz="1600"/>
            </a:lvl4pPr>
            <a:lvl5pPr lvl="4" algn="ctr">
              <a:lnSpc>
                <a:spcPct val="93000"/>
              </a:lnSpc>
              <a:spcBef>
                <a:spcPts val="575"/>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5"/>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56"/>
        <p:cNvGrpSpPr/>
        <p:nvPr/>
      </p:nvGrpSpPr>
      <p:grpSpPr>
        <a:xfrm>
          <a:off x="0" y="0"/>
          <a:ext cx="0" cy="0"/>
          <a:chOff x="0" y="0"/>
          <a:chExt cx="0" cy="0"/>
        </a:xfrm>
      </p:grpSpPr>
      <p:sp>
        <p:nvSpPr>
          <p:cNvPr id="57" name="Google Shape;57;p65"/>
          <p:cNvSpPr txBox="1">
            <a:spLocks noGrp="1"/>
          </p:cNvSpPr>
          <p:nvPr>
            <p:ph type="title"/>
          </p:nvPr>
        </p:nvSpPr>
        <p:spPr>
          <a:xfrm rot="5400000">
            <a:off x="7818438" y="1757363"/>
            <a:ext cx="5697538" cy="3046413"/>
          </a:xfrm>
          <a:prstGeom prst="rect">
            <a:avLst/>
          </a:prstGeom>
          <a:noFill/>
          <a:ln>
            <a:noFill/>
          </a:ln>
        </p:spPr>
        <p:txBody>
          <a:bodyPr spcFirstLastPara="1" wrap="square" lIns="91425" tIns="45700" rIns="91425" bIns="45700" anchor="b" anchorCtr="0">
            <a:noAutofit/>
          </a:bodyPr>
          <a:lstStyle>
            <a:lvl1pPr lvl="0" algn="l">
              <a:lnSpc>
                <a:spcPct val="93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58" name="Google Shape;58;p65"/>
          <p:cNvSpPr txBox="1">
            <a:spLocks noGrp="1"/>
          </p:cNvSpPr>
          <p:nvPr>
            <p:ph type="body" idx="1"/>
          </p:nvPr>
        </p:nvSpPr>
        <p:spPr>
          <a:xfrm rot="5400000">
            <a:off x="1647031" y="-1215231"/>
            <a:ext cx="5697538" cy="8991600"/>
          </a:xfrm>
          <a:prstGeom prst="rect">
            <a:avLst/>
          </a:prstGeom>
          <a:noFill/>
          <a:ln>
            <a:noFill/>
          </a:ln>
        </p:spPr>
        <p:txBody>
          <a:bodyPr spcFirstLastPara="1" wrap="square" lIns="0" tIns="12325" rIns="0" bIns="0" anchor="t" anchorCtr="0">
            <a:noAutofit/>
          </a:bodyPr>
          <a:lstStyle>
            <a:lvl1pPr marL="457200" lvl="0" indent="-228600" algn="l">
              <a:lnSpc>
                <a:spcPct val="93000"/>
              </a:lnSpc>
              <a:spcBef>
                <a:spcPts val="0"/>
              </a:spcBef>
              <a:spcAft>
                <a:spcPts val="0"/>
              </a:spcAft>
              <a:buSzPts val="1400"/>
              <a:buNone/>
              <a:defRPr/>
            </a:lvl1pPr>
            <a:lvl2pPr marL="914400" lvl="1" indent="-228600" algn="l">
              <a:lnSpc>
                <a:spcPct val="93000"/>
              </a:lnSpc>
              <a:spcBef>
                <a:spcPts val="1425"/>
              </a:spcBef>
              <a:spcAft>
                <a:spcPts val="0"/>
              </a:spcAft>
              <a:buSzPts val="1400"/>
              <a:buNone/>
              <a:defRPr/>
            </a:lvl2pPr>
            <a:lvl3pPr marL="1371600" lvl="2" indent="-228600" algn="l">
              <a:lnSpc>
                <a:spcPct val="93000"/>
              </a:lnSpc>
              <a:spcBef>
                <a:spcPts val="1138"/>
              </a:spcBef>
              <a:spcAft>
                <a:spcPts val="0"/>
              </a:spcAft>
              <a:buSzPts val="1400"/>
              <a:buNone/>
              <a:defRPr/>
            </a:lvl3pPr>
            <a:lvl4pPr marL="1828800" lvl="3" indent="-228600" algn="l">
              <a:lnSpc>
                <a:spcPct val="93000"/>
              </a:lnSpc>
              <a:spcBef>
                <a:spcPts val="850"/>
              </a:spcBef>
              <a:spcAft>
                <a:spcPts val="0"/>
              </a:spcAft>
              <a:buSzPts val="1400"/>
              <a:buNone/>
              <a:defRPr/>
            </a:lvl4pPr>
            <a:lvl5pPr marL="2286000" lvl="4" indent="-228600" algn="l">
              <a:lnSpc>
                <a:spcPct val="93000"/>
              </a:lnSpc>
              <a:spcBef>
                <a:spcPts val="575"/>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59"/>
        <p:cNvGrpSpPr/>
        <p:nvPr/>
      </p:nvGrpSpPr>
      <p:grpSpPr>
        <a:xfrm>
          <a:off x="0" y="0"/>
          <a:ext cx="0" cy="0"/>
          <a:chOff x="0" y="0"/>
          <a:chExt cx="0" cy="0"/>
        </a:xfrm>
      </p:grpSpPr>
      <p:sp>
        <p:nvSpPr>
          <p:cNvPr id="60" name="Google Shape;60;p66"/>
          <p:cNvSpPr txBox="1">
            <a:spLocks noGrp="1"/>
          </p:cNvSpPr>
          <p:nvPr>
            <p:ph type="title"/>
          </p:nvPr>
        </p:nvSpPr>
        <p:spPr>
          <a:xfrm>
            <a:off x="0" y="431800"/>
            <a:ext cx="12190412" cy="627062"/>
          </a:xfrm>
          <a:prstGeom prst="rect">
            <a:avLst/>
          </a:prstGeom>
          <a:noFill/>
          <a:ln>
            <a:noFill/>
          </a:ln>
        </p:spPr>
        <p:txBody>
          <a:bodyPr spcFirstLastPara="1" wrap="square" lIns="91425" tIns="45700" rIns="91425" bIns="45700" anchor="b" anchorCtr="0">
            <a:noAutofit/>
          </a:bodyPr>
          <a:lstStyle>
            <a:lvl1pPr lvl="0" algn="l">
              <a:lnSpc>
                <a:spcPct val="93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61" name="Google Shape;61;p66"/>
          <p:cNvSpPr txBox="1">
            <a:spLocks noGrp="1"/>
          </p:cNvSpPr>
          <p:nvPr>
            <p:ph type="body" idx="1"/>
          </p:nvPr>
        </p:nvSpPr>
        <p:spPr>
          <a:xfrm rot="5400000">
            <a:off x="3833019" y="-1618456"/>
            <a:ext cx="4524375" cy="10971212"/>
          </a:xfrm>
          <a:prstGeom prst="rect">
            <a:avLst/>
          </a:prstGeom>
          <a:noFill/>
          <a:ln>
            <a:noFill/>
          </a:ln>
        </p:spPr>
        <p:txBody>
          <a:bodyPr spcFirstLastPara="1" wrap="square" lIns="0" tIns="12325" rIns="0" bIns="0" anchor="t" anchorCtr="0">
            <a:noAutofit/>
          </a:bodyPr>
          <a:lstStyle>
            <a:lvl1pPr marL="457200" lvl="0" indent="-228600" algn="l">
              <a:lnSpc>
                <a:spcPct val="93000"/>
              </a:lnSpc>
              <a:spcBef>
                <a:spcPts val="0"/>
              </a:spcBef>
              <a:spcAft>
                <a:spcPts val="0"/>
              </a:spcAft>
              <a:buSzPts val="1400"/>
              <a:buNone/>
              <a:defRPr/>
            </a:lvl1pPr>
            <a:lvl2pPr marL="914400" lvl="1" indent="-228600" algn="l">
              <a:lnSpc>
                <a:spcPct val="93000"/>
              </a:lnSpc>
              <a:spcBef>
                <a:spcPts val="1425"/>
              </a:spcBef>
              <a:spcAft>
                <a:spcPts val="0"/>
              </a:spcAft>
              <a:buSzPts val="1400"/>
              <a:buNone/>
              <a:defRPr/>
            </a:lvl2pPr>
            <a:lvl3pPr marL="1371600" lvl="2" indent="-228600" algn="l">
              <a:lnSpc>
                <a:spcPct val="93000"/>
              </a:lnSpc>
              <a:spcBef>
                <a:spcPts val="1138"/>
              </a:spcBef>
              <a:spcAft>
                <a:spcPts val="0"/>
              </a:spcAft>
              <a:buSzPts val="1400"/>
              <a:buNone/>
              <a:defRPr/>
            </a:lvl3pPr>
            <a:lvl4pPr marL="1828800" lvl="3" indent="-228600" algn="l">
              <a:lnSpc>
                <a:spcPct val="93000"/>
              </a:lnSpc>
              <a:spcBef>
                <a:spcPts val="850"/>
              </a:spcBef>
              <a:spcAft>
                <a:spcPts val="0"/>
              </a:spcAft>
              <a:buSzPts val="1400"/>
              <a:buNone/>
              <a:defRPr/>
            </a:lvl4pPr>
            <a:lvl5pPr marL="2286000" lvl="4" indent="-228600" algn="l">
              <a:lnSpc>
                <a:spcPct val="93000"/>
              </a:lnSpc>
              <a:spcBef>
                <a:spcPts val="575"/>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2"/>
        <p:cNvGrpSpPr/>
        <p:nvPr/>
      </p:nvGrpSpPr>
      <p:grpSpPr>
        <a:xfrm>
          <a:off x="0" y="0"/>
          <a:ext cx="0" cy="0"/>
          <a:chOff x="0" y="0"/>
          <a:chExt cx="0" cy="0"/>
        </a:xfrm>
      </p:grpSpPr>
      <p:sp>
        <p:nvSpPr>
          <p:cNvPr id="63" name="Google Shape;63;p6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3000"/>
              </a:lnSpc>
              <a:spcBef>
                <a:spcPts val="0"/>
              </a:spcBef>
              <a:spcAft>
                <a:spcPts val="0"/>
              </a:spcAft>
              <a:buSzPts val="1400"/>
              <a:buNone/>
              <a:defRPr sz="3200"/>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64" name="Google Shape;64;p67"/>
          <p:cNvSpPr>
            <a:spLocks noGrp="1"/>
          </p:cNvSpPr>
          <p:nvPr>
            <p:ph type="pic" idx="2"/>
          </p:nvPr>
        </p:nvSpPr>
        <p:spPr>
          <a:xfrm>
            <a:off x="5183188" y="987425"/>
            <a:ext cx="6172200" cy="4873625"/>
          </a:xfrm>
          <a:prstGeom prst="rect">
            <a:avLst/>
          </a:prstGeom>
          <a:noFill/>
          <a:ln>
            <a:noFill/>
          </a:ln>
        </p:spPr>
      </p:sp>
      <p:sp>
        <p:nvSpPr>
          <p:cNvPr id="65" name="Google Shape;65;p67"/>
          <p:cNvSpPr txBox="1">
            <a:spLocks noGrp="1"/>
          </p:cNvSpPr>
          <p:nvPr>
            <p:ph type="body" idx="1"/>
          </p:nvPr>
        </p:nvSpPr>
        <p:spPr>
          <a:xfrm>
            <a:off x="839788" y="2057400"/>
            <a:ext cx="3932237" cy="3811588"/>
          </a:xfrm>
          <a:prstGeom prst="rect">
            <a:avLst/>
          </a:prstGeom>
          <a:noFill/>
          <a:ln>
            <a:noFill/>
          </a:ln>
        </p:spPr>
        <p:txBody>
          <a:bodyPr spcFirstLastPara="1" wrap="square" lIns="0" tIns="12325" rIns="0" bIns="0" anchor="t" anchorCtr="0">
            <a:noAutofit/>
          </a:bodyPr>
          <a:lstStyle>
            <a:lvl1pPr marL="457200" lvl="0" indent="-228600" algn="l">
              <a:lnSpc>
                <a:spcPct val="93000"/>
              </a:lnSpc>
              <a:spcBef>
                <a:spcPts val="0"/>
              </a:spcBef>
              <a:spcAft>
                <a:spcPts val="0"/>
              </a:spcAft>
              <a:buSzPts val="1600"/>
              <a:buNone/>
              <a:defRPr sz="1600"/>
            </a:lvl1pPr>
            <a:lvl2pPr marL="914400" lvl="1" indent="-228600" algn="l">
              <a:lnSpc>
                <a:spcPct val="93000"/>
              </a:lnSpc>
              <a:spcBef>
                <a:spcPts val="1425"/>
              </a:spcBef>
              <a:spcAft>
                <a:spcPts val="0"/>
              </a:spcAft>
              <a:buSzPts val="1400"/>
              <a:buNone/>
              <a:defRPr sz="1400"/>
            </a:lvl2pPr>
            <a:lvl3pPr marL="1371600" lvl="2" indent="-228600" algn="l">
              <a:lnSpc>
                <a:spcPct val="93000"/>
              </a:lnSpc>
              <a:spcBef>
                <a:spcPts val="1138"/>
              </a:spcBef>
              <a:spcAft>
                <a:spcPts val="0"/>
              </a:spcAft>
              <a:buSzPts val="1200"/>
              <a:buNone/>
              <a:defRPr sz="1200"/>
            </a:lvl3pPr>
            <a:lvl4pPr marL="1828800" lvl="3" indent="-228600" algn="l">
              <a:lnSpc>
                <a:spcPct val="93000"/>
              </a:lnSpc>
              <a:spcBef>
                <a:spcPts val="850"/>
              </a:spcBef>
              <a:spcAft>
                <a:spcPts val="0"/>
              </a:spcAft>
              <a:buSzPts val="1000"/>
              <a:buNone/>
              <a:defRPr sz="1000"/>
            </a:lvl4pPr>
            <a:lvl5pPr marL="2286000" lvl="4" indent="-228600" algn="l">
              <a:lnSpc>
                <a:spcPct val="93000"/>
              </a:lnSpc>
              <a:spcBef>
                <a:spcPts val="575"/>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66"/>
        <p:cNvGrpSpPr/>
        <p:nvPr/>
      </p:nvGrpSpPr>
      <p:grpSpPr>
        <a:xfrm>
          <a:off x="0" y="0"/>
          <a:ext cx="0" cy="0"/>
          <a:chOff x="0" y="0"/>
          <a:chExt cx="0" cy="0"/>
        </a:xfrm>
      </p:grpSpPr>
      <p:sp>
        <p:nvSpPr>
          <p:cNvPr id="67" name="Google Shape;67;p6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3000"/>
              </a:lnSpc>
              <a:spcBef>
                <a:spcPts val="0"/>
              </a:spcBef>
              <a:spcAft>
                <a:spcPts val="0"/>
              </a:spcAft>
              <a:buSzPts val="1400"/>
              <a:buNone/>
              <a:defRPr sz="3200"/>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68" name="Google Shape;68;p68"/>
          <p:cNvSpPr txBox="1">
            <a:spLocks noGrp="1"/>
          </p:cNvSpPr>
          <p:nvPr>
            <p:ph type="body" idx="1"/>
          </p:nvPr>
        </p:nvSpPr>
        <p:spPr>
          <a:xfrm>
            <a:off x="5183188" y="987425"/>
            <a:ext cx="6172200" cy="4873625"/>
          </a:xfrm>
          <a:prstGeom prst="rect">
            <a:avLst/>
          </a:prstGeom>
          <a:noFill/>
          <a:ln>
            <a:noFill/>
          </a:ln>
        </p:spPr>
        <p:txBody>
          <a:bodyPr spcFirstLastPara="1" wrap="square" lIns="0" tIns="12325" rIns="0" bIns="0" anchor="t" anchorCtr="0">
            <a:noAutofit/>
          </a:bodyPr>
          <a:lstStyle>
            <a:lvl1pPr marL="457200" lvl="0" indent="-228600" algn="l">
              <a:lnSpc>
                <a:spcPct val="93000"/>
              </a:lnSpc>
              <a:spcBef>
                <a:spcPts val="0"/>
              </a:spcBef>
              <a:spcAft>
                <a:spcPts val="0"/>
              </a:spcAft>
              <a:buSzPts val="1400"/>
              <a:buNone/>
              <a:defRPr sz="3200"/>
            </a:lvl1pPr>
            <a:lvl2pPr marL="914400" lvl="1" indent="-228600" algn="l">
              <a:lnSpc>
                <a:spcPct val="93000"/>
              </a:lnSpc>
              <a:spcBef>
                <a:spcPts val="1425"/>
              </a:spcBef>
              <a:spcAft>
                <a:spcPts val="0"/>
              </a:spcAft>
              <a:buSzPts val="1400"/>
              <a:buNone/>
              <a:defRPr sz="2800"/>
            </a:lvl2pPr>
            <a:lvl3pPr marL="1371600" lvl="2" indent="-228600" algn="l">
              <a:lnSpc>
                <a:spcPct val="93000"/>
              </a:lnSpc>
              <a:spcBef>
                <a:spcPts val="1138"/>
              </a:spcBef>
              <a:spcAft>
                <a:spcPts val="0"/>
              </a:spcAft>
              <a:buSzPts val="1400"/>
              <a:buNone/>
              <a:defRPr sz="2400"/>
            </a:lvl3pPr>
            <a:lvl4pPr marL="1828800" lvl="3" indent="-228600" algn="l">
              <a:lnSpc>
                <a:spcPct val="93000"/>
              </a:lnSpc>
              <a:spcBef>
                <a:spcPts val="850"/>
              </a:spcBef>
              <a:spcAft>
                <a:spcPts val="0"/>
              </a:spcAft>
              <a:buSzPts val="1400"/>
              <a:buNone/>
              <a:defRPr sz="2000"/>
            </a:lvl4pPr>
            <a:lvl5pPr marL="2286000" lvl="4" indent="-228600" algn="l">
              <a:lnSpc>
                <a:spcPct val="93000"/>
              </a:lnSpc>
              <a:spcBef>
                <a:spcPts val="575"/>
              </a:spcBef>
              <a:spcAft>
                <a:spcPts val="0"/>
              </a:spcAft>
              <a:buSzPts val="1400"/>
              <a:buNone/>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9" name="Google Shape;69;p68"/>
          <p:cNvSpPr txBox="1">
            <a:spLocks noGrp="1"/>
          </p:cNvSpPr>
          <p:nvPr>
            <p:ph type="body" idx="2"/>
          </p:nvPr>
        </p:nvSpPr>
        <p:spPr>
          <a:xfrm>
            <a:off x="839788" y="2057400"/>
            <a:ext cx="3932237" cy="3811588"/>
          </a:xfrm>
          <a:prstGeom prst="rect">
            <a:avLst/>
          </a:prstGeom>
          <a:noFill/>
          <a:ln>
            <a:noFill/>
          </a:ln>
        </p:spPr>
        <p:txBody>
          <a:bodyPr spcFirstLastPara="1" wrap="square" lIns="0" tIns="12325" rIns="0" bIns="0" anchor="t" anchorCtr="0">
            <a:noAutofit/>
          </a:bodyPr>
          <a:lstStyle>
            <a:lvl1pPr marL="457200" lvl="0" indent="-228600" algn="l">
              <a:lnSpc>
                <a:spcPct val="93000"/>
              </a:lnSpc>
              <a:spcBef>
                <a:spcPts val="0"/>
              </a:spcBef>
              <a:spcAft>
                <a:spcPts val="0"/>
              </a:spcAft>
              <a:buSzPts val="1600"/>
              <a:buNone/>
              <a:defRPr sz="1600"/>
            </a:lvl1pPr>
            <a:lvl2pPr marL="914400" lvl="1" indent="-228600" algn="l">
              <a:lnSpc>
                <a:spcPct val="93000"/>
              </a:lnSpc>
              <a:spcBef>
                <a:spcPts val="1425"/>
              </a:spcBef>
              <a:spcAft>
                <a:spcPts val="0"/>
              </a:spcAft>
              <a:buSzPts val="1400"/>
              <a:buNone/>
              <a:defRPr sz="1400"/>
            </a:lvl2pPr>
            <a:lvl3pPr marL="1371600" lvl="2" indent="-228600" algn="l">
              <a:lnSpc>
                <a:spcPct val="93000"/>
              </a:lnSpc>
              <a:spcBef>
                <a:spcPts val="1138"/>
              </a:spcBef>
              <a:spcAft>
                <a:spcPts val="0"/>
              </a:spcAft>
              <a:buSzPts val="1200"/>
              <a:buNone/>
              <a:defRPr sz="1200"/>
            </a:lvl3pPr>
            <a:lvl4pPr marL="1828800" lvl="3" indent="-228600" algn="l">
              <a:lnSpc>
                <a:spcPct val="93000"/>
              </a:lnSpc>
              <a:spcBef>
                <a:spcPts val="850"/>
              </a:spcBef>
              <a:spcAft>
                <a:spcPts val="0"/>
              </a:spcAft>
              <a:buSzPts val="1000"/>
              <a:buNone/>
              <a:defRPr sz="1000"/>
            </a:lvl4pPr>
            <a:lvl5pPr marL="2286000" lvl="4" indent="-228600" algn="l">
              <a:lnSpc>
                <a:spcPct val="93000"/>
              </a:lnSpc>
              <a:spcBef>
                <a:spcPts val="575"/>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70"/>
        <p:cNvGrpSpPr/>
        <p:nvPr/>
      </p:nvGrpSpPr>
      <p:grpSpPr>
        <a:xfrm>
          <a:off x="0" y="0"/>
          <a:ext cx="0" cy="0"/>
          <a:chOff x="0" y="0"/>
          <a:chExt cx="0" cy="0"/>
        </a:xfrm>
      </p:grpSpPr>
      <p:sp>
        <p:nvSpPr>
          <p:cNvPr id="71" name="Google Shape;71;p69"/>
          <p:cNvSpPr txBox="1">
            <a:spLocks noGrp="1"/>
          </p:cNvSpPr>
          <p:nvPr>
            <p:ph type="title"/>
          </p:nvPr>
        </p:nvSpPr>
        <p:spPr>
          <a:xfrm>
            <a:off x="0" y="431800"/>
            <a:ext cx="12190412" cy="627062"/>
          </a:xfrm>
          <a:prstGeom prst="rect">
            <a:avLst/>
          </a:prstGeom>
          <a:noFill/>
          <a:ln>
            <a:noFill/>
          </a:ln>
        </p:spPr>
        <p:txBody>
          <a:bodyPr spcFirstLastPara="1" wrap="square" lIns="91425" tIns="45700" rIns="91425" bIns="45700" anchor="b" anchorCtr="0">
            <a:noAutofit/>
          </a:bodyPr>
          <a:lstStyle>
            <a:lvl1pPr lvl="0" algn="l">
              <a:lnSpc>
                <a:spcPct val="93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72"/>
        <p:cNvGrpSpPr/>
        <p:nvPr/>
      </p:nvGrpSpPr>
      <p:grpSpPr>
        <a:xfrm>
          <a:off x="0" y="0"/>
          <a:ext cx="0" cy="0"/>
          <a:chOff x="0" y="0"/>
          <a:chExt cx="0" cy="0"/>
        </a:xfrm>
      </p:grpSpPr>
      <p:sp>
        <p:nvSpPr>
          <p:cNvPr id="73" name="Google Shape;73;p7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b" anchorCtr="0">
            <a:noAutofit/>
          </a:bodyPr>
          <a:lstStyle>
            <a:lvl1pPr lvl="0" algn="l">
              <a:lnSpc>
                <a:spcPct val="93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74" name="Google Shape;74;p70"/>
          <p:cNvSpPr txBox="1">
            <a:spLocks noGrp="1"/>
          </p:cNvSpPr>
          <p:nvPr>
            <p:ph type="body" idx="1"/>
          </p:nvPr>
        </p:nvSpPr>
        <p:spPr>
          <a:xfrm>
            <a:off x="839788" y="1681163"/>
            <a:ext cx="5157787" cy="823912"/>
          </a:xfrm>
          <a:prstGeom prst="rect">
            <a:avLst/>
          </a:prstGeom>
          <a:noFill/>
          <a:ln>
            <a:noFill/>
          </a:ln>
        </p:spPr>
        <p:txBody>
          <a:bodyPr spcFirstLastPara="1" wrap="square" lIns="0" tIns="12325" rIns="0" bIns="0" anchor="b" anchorCtr="0">
            <a:noAutofit/>
          </a:bodyPr>
          <a:lstStyle>
            <a:lvl1pPr marL="457200" lvl="0" indent="-228600" algn="l">
              <a:lnSpc>
                <a:spcPct val="93000"/>
              </a:lnSpc>
              <a:spcBef>
                <a:spcPts val="0"/>
              </a:spcBef>
              <a:spcAft>
                <a:spcPts val="0"/>
              </a:spcAft>
              <a:buSzPts val="2400"/>
              <a:buNone/>
              <a:defRPr sz="2400" b="1"/>
            </a:lvl1pPr>
            <a:lvl2pPr marL="914400" lvl="1" indent="-228600" algn="l">
              <a:lnSpc>
                <a:spcPct val="93000"/>
              </a:lnSpc>
              <a:spcBef>
                <a:spcPts val="1425"/>
              </a:spcBef>
              <a:spcAft>
                <a:spcPts val="0"/>
              </a:spcAft>
              <a:buSzPts val="2000"/>
              <a:buNone/>
              <a:defRPr sz="2000" b="1"/>
            </a:lvl2pPr>
            <a:lvl3pPr marL="1371600" lvl="2" indent="-228600" algn="l">
              <a:lnSpc>
                <a:spcPct val="93000"/>
              </a:lnSpc>
              <a:spcBef>
                <a:spcPts val="1138"/>
              </a:spcBef>
              <a:spcAft>
                <a:spcPts val="0"/>
              </a:spcAft>
              <a:buSzPts val="1800"/>
              <a:buNone/>
              <a:defRPr sz="1800" b="1"/>
            </a:lvl3pPr>
            <a:lvl4pPr marL="1828800" lvl="3" indent="-228600" algn="l">
              <a:lnSpc>
                <a:spcPct val="93000"/>
              </a:lnSpc>
              <a:spcBef>
                <a:spcPts val="850"/>
              </a:spcBef>
              <a:spcAft>
                <a:spcPts val="0"/>
              </a:spcAft>
              <a:buSzPts val="1600"/>
              <a:buNone/>
              <a:defRPr sz="1600" b="1"/>
            </a:lvl4pPr>
            <a:lvl5pPr marL="2286000" lvl="4" indent="-228600" algn="l">
              <a:lnSpc>
                <a:spcPct val="93000"/>
              </a:lnSpc>
              <a:spcBef>
                <a:spcPts val="575"/>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5" name="Google Shape;75;p70"/>
          <p:cNvSpPr txBox="1">
            <a:spLocks noGrp="1"/>
          </p:cNvSpPr>
          <p:nvPr>
            <p:ph type="body" idx="2"/>
          </p:nvPr>
        </p:nvSpPr>
        <p:spPr>
          <a:xfrm>
            <a:off x="839788" y="2505075"/>
            <a:ext cx="5157787" cy="3684588"/>
          </a:xfrm>
          <a:prstGeom prst="rect">
            <a:avLst/>
          </a:prstGeom>
          <a:noFill/>
          <a:ln>
            <a:noFill/>
          </a:ln>
        </p:spPr>
        <p:txBody>
          <a:bodyPr spcFirstLastPara="1" wrap="square" lIns="0" tIns="12325" rIns="0" bIns="0" anchor="t" anchorCtr="0">
            <a:noAutofit/>
          </a:bodyPr>
          <a:lstStyle>
            <a:lvl1pPr marL="457200" lvl="0" indent="-228600" algn="l">
              <a:lnSpc>
                <a:spcPct val="93000"/>
              </a:lnSpc>
              <a:spcBef>
                <a:spcPts val="0"/>
              </a:spcBef>
              <a:spcAft>
                <a:spcPts val="0"/>
              </a:spcAft>
              <a:buSzPts val="1400"/>
              <a:buNone/>
              <a:defRPr/>
            </a:lvl1pPr>
            <a:lvl2pPr marL="914400" lvl="1" indent="-228600" algn="l">
              <a:lnSpc>
                <a:spcPct val="93000"/>
              </a:lnSpc>
              <a:spcBef>
                <a:spcPts val="1425"/>
              </a:spcBef>
              <a:spcAft>
                <a:spcPts val="0"/>
              </a:spcAft>
              <a:buSzPts val="1400"/>
              <a:buNone/>
              <a:defRPr/>
            </a:lvl2pPr>
            <a:lvl3pPr marL="1371600" lvl="2" indent="-228600" algn="l">
              <a:lnSpc>
                <a:spcPct val="93000"/>
              </a:lnSpc>
              <a:spcBef>
                <a:spcPts val="1138"/>
              </a:spcBef>
              <a:spcAft>
                <a:spcPts val="0"/>
              </a:spcAft>
              <a:buSzPts val="1400"/>
              <a:buNone/>
              <a:defRPr/>
            </a:lvl3pPr>
            <a:lvl4pPr marL="1828800" lvl="3" indent="-228600" algn="l">
              <a:lnSpc>
                <a:spcPct val="93000"/>
              </a:lnSpc>
              <a:spcBef>
                <a:spcPts val="850"/>
              </a:spcBef>
              <a:spcAft>
                <a:spcPts val="0"/>
              </a:spcAft>
              <a:buSzPts val="1400"/>
              <a:buNone/>
              <a:defRPr/>
            </a:lvl4pPr>
            <a:lvl5pPr marL="2286000" lvl="4" indent="-228600" algn="l">
              <a:lnSpc>
                <a:spcPct val="93000"/>
              </a:lnSpc>
              <a:spcBef>
                <a:spcPts val="575"/>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70"/>
          <p:cNvSpPr txBox="1">
            <a:spLocks noGrp="1"/>
          </p:cNvSpPr>
          <p:nvPr>
            <p:ph type="body" idx="3"/>
          </p:nvPr>
        </p:nvSpPr>
        <p:spPr>
          <a:xfrm>
            <a:off x="6172200" y="1681163"/>
            <a:ext cx="5183188" cy="823912"/>
          </a:xfrm>
          <a:prstGeom prst="rect">
            <a:avLst/>
          </a:prstGeom>
          <a:noFill/>
          <a:ln>
            <a:noFill/>
          </a:ln>
        </p:spPr>
        <p:txBody>
          <a:bodyPr spcFirstLastPara="1" wrap="square" lIns="0" tIns="12325" rIns="0" bIns="0" anchor="b" anchorCtr="0">
            <a:noAutofit/>
          </a:bodyPr>
          <a:lstStyle>
            <a:lvl1pPr marL="457200" lvl="0" indent="-228600" algn="l">
              <a:lnSpc>
                <a:spcPct val="93000"/>
              </a:lnSpc>
              <a:spcBef>
                <a:spcPts val="0"/>
              </a:spcBef>
              <a:spcAft>
                <a:spcPts val="0"/>
              </a:spcAft>
              <a:buSzPts val="2400"/>
              <a:buNone/>
              <a:defRPr sz="2400" b="1"/>
            </a:lvl1pPr>
            <a:lvl2pPr marL="914400" lvl="1" indent="-228600" algn="l">
              <a:lnSpc>
                <a:spcPct val="93000"/>
              </a:lnSpc>
              <a:spcBef>
                <a:spcPts val="1425"/>
              </a:spcBef>
              <a:spcAft>
                <a:spcPts val="0"/>
              </a:spcAft>
              <a:buSzPts val="2000"/>
              <a:buNone/>
              <a:defRPr sz="2000" b="1"/>
            </a:lvl2pPr>
            <a:lvl3pPr marL="1371600" lvl="2" indent="-228600" algn="l">
              <a:lnSpc>
                <a:spcPct val="93000"/>
              </a:lnSpc>
              <a:spcBef>
                <a:spcPts val="1138"/>
              </a:spcBef>
              <a:spcAft>
                <a:spcPts val="0"/>
              </a:spcAft>
              <a:buSzPts val="1800"/>
              <a:buNone/>
              <a:defRPr sz="1800" b="1"/>
            </a:lvl3pPr>
            <a:lvl4pPr marL="1828800" lvl="3" indent="-228600" algn="l">
              <a:lnSpc>
                <a:spcPct val="93000"/>
              </a:lnSpc>
              <a:spcBef>
                <a:spcPts val="850"/>
              </a:spcBef>
              <a:spcAft>
                <a:spcPts val="0"/>
              </a:spcAft>
              <a:buSzPts val="1600"/>
              <a:buNone/>
              <a:defRPr sz="1600" b="1"/>
            </a:lvl4pPr>
            <a:lvl5pPr marL="2286000" lvl="4" indent="-228600" algn="l">
              <a:lnSpc>
                <a:spcPct val="93000"/>
              </a:lnSpc>
              <a:spcBef>
                <a:spcPts val="575"/>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7" name="Google Shape;77;p70"/>
          <p:cNvSpPr txBox="1">
            <a:spLocks noGrp="1"/>
          </p:cNvSpPr>
          <p:nvPr>
            <p:ph type="body" idx="4"/>
          </p:nvPr>
        </p:nvSpPr>
        <p:spPr>
          <a:xfrm>
            <a:off x="6172200" y="2505075"/>
            <a:ext cx="5183188" cy="3684588"/>
          </a:xfrm>
          <a:prstGeom prst="rect">
            <a:avLst/>
          </a:prstGeom>
          <a:noFill/>
          <a:ln>
            <a:noFill/>
          </a:ln>
        </p:spPr>
        <p:txBody>
          <a:bodyPr spcFirstLastPara="1" wrap="square" lIns="0" tIns="12325" rIns="0" bIns="0" anchor="t" anchorCtr="0">
            <a:noAutofit/>
          </a:bodyPr>
          <a:lstStyle>
            <a:lvl1pPr marL="457200" lvl="0" indent="-228600" algn="l">
              <a:lnSpc>
                <a:spcPct val="93000"/>
              </a:lnSpc>
              <a:spcBef>
                <a:spcPts val="0"/>
              </a:spcBef>
              <a:spcAft>
                <a:spcPts val="0"/>
              </a:spcAft>
              <a:buSzPts val="1400"/>
              <a:buNone/>
              <a:defRPr/>
            </a:lvl1pPr>
            <a:lvl2pPr marL="914400" lvl="1" indent="-228600" algn="l">
              <a:lnSpc>
                <a:spcPct val="93000"/>
              </a:lnSpc>
              <a:spcBef>
                <a:spcPts val="1425"/>
              </a:spcBef>
              <a:spcAft>
                <a:spcPts val="0"/>
              </a:spcAft>
              <a:buSzPts val="1400"/>
              <a:buNone/>
              <a:defRPr/>
            </a:lvl2pPr>
            <a:lvl3pPr marL="1371600" lvl="2" indent="-228600" algn="l">
              <a:lnSpc>
                <a:spcPct val="93000"/>
              </a:lnSpc>
              <a:spcBef>
                <a:spcPts val="1138"/>
              </a:spcBef>
              <a:spcAft>
                <a:spcPts val="0"/>
              </a:spcAft>
              <a:buSzPts val="1400"/>
              <a:buNone/>
              <a:defRPr/>
            </a:lvl3pPr>
            <a:lvl4pPr marL="1828800" lvl="3" indent="-228600" algn="l">
              <a:lnSpc>
                <a:spcPct val="93000"/>
              </a:lnSpc>
              <a:spcBef>
                <a:spcPts val="850"/>
              </a:spcBef>
              <a:spcAft>
                <a:spcPts val="0"/>
              </a:spcAft>
              <a:buSzPts val="1400"/>
              <a:buNone/>
              <a:defRPr/>
            </a:lvl4pPr>
            <a:lvl5pPr marL="2286000" lvl="4" indent="-228600" algn="l">
              <a:lnSpc>
                <a:spcPct val="93000"/>
              </a:lnSpc>
              <a:spcBef>
                <a:spcPts val="575"/>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78"/>
        <p:cNvGrpSpPr/>
        <p:nvPr/>
      </p:nvGrpSpPr>
      <p:grpSpPr>
        <a:xfrm>
          <a:off x="0" y="0"/>
          <a:ext cx="0" cy="0"/>
          <a:chOff x="0" y="0"/>
          <a:chExt cx="0" cy="0"/>
        </a:xfrm>
      </p:grpSpPr>
      <p:sp>
        <p:nvSpPr>
          <p:cNvPr id="79" name="Google Shape;79;p71"/>
          <p:cNvSpPr txBox="1">
            <a:spLocks noGrp="1"/>
          </p:cNvSpPr>
          <p:nvPr>
            <p:ph type="title"/>
          </p:nvPr>
        </p:nvSpPr>
        <p:spPr>
          <a:xfrm>
            <a:off x="0" y="431800"/>
            <a:ext cx="12190412" cy="627062"/>
          </a:xfrm>
          <a:prstGeom prst="rect">
            <a:avLst/>
          </a:prstGeom>
          <a:noFill/>
          <a:ln>
            <a:noFill/>
          </a:ln>
        </p:spPr>
        <p:txBody>
          <a:bodyPr spcFirstLastPara="1" wrap="square" lIns="91425" tIns="45700" rIns="91425" bIns="45700" anchor="b" anchorCtr="0">
            <a:noAutofit/>
          </a:bodyPr>
          <a:lstStyle>
            <a:lvl1pPr lvl="0" algn="l">
              <a:lnSpc>
                <a:spcPct val="93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80" name="Google Shape;80;p71"/>
          <p:cNvSpPr txBox="1">
            <a:spLocks noGrp="1"/>
          </p:cNvSpPr>
          <p:nvPr>
            <p:ph type="body" idx="1"/>
          </p:nvPr>
        </p:nvSpPr>
        <p:spPr>
          <a:xfrm>
            <a:off x="609600" y="1604963"/>
            <a:ext cx="5408613" cy="4524375"/>
          </a:xfrm>
          <a:prstGeom prst="rect">
            <a:avLst/>
          </a:prstGeom>
          <a:noFill/>
          <a:ln>
            <a:noFill/>
          </a:ln>
        </p:spPr>
        <p:txBody>
          <a:bodyPr spcFirstLastPara="1" wrap="square" lIns="0" tIns="12325" rIns="0" bIns="0" anchor="t" anchorCtr="0">
            <a:noAutofit/>
          </a:bodyPr>
          <a:lstStyle>
            <a:lvl1pPr marL="457200" lvl="0" indent="-228600" algn="l">
              <a:lnSpc>
                <a:spcPct val="93000"/>
              </a:lnSpc>
              <a:spcBef>
                <a:spcPts val="0"/>
              </a:spcBef>
              <a:spcAft>
                <a:spcPts val="0"/>
              </a:spcAft>
              <a:buSzPts val="1400"/>
              <a:buNone/>
              <a:defRPr/>
            </a:lvl1pPr>
            <a:lvl2pPr marL="914400" lvl="1" indent="-228600" algn="l">
              <a:lnSpc>
                <a:spcPct val="93000"/>
              </a:lnSpc>
              <a:spcBef>
                <a:spcPts val="1425"/>
              </a:spcBef>
              <a:spcAft>
                <a:spcPts val="0"/>
              </a:spcAft>
              <a:buSzPts val="1400"/>
              <a:buNone/>
              <a:defRPr/>
            </a:lvl2pPr>
            <a:lvl3pPr marL="1371600" lvl="2" indent="-228600" algn="l">
              <a:lnSpc>
                <a:spcPct val="93000"/>
              </a:lnSpc>
              <a:spcBef>
                <a:spcPts val="1138"/>
              </a:spcBef>
              <a:spcAft>
                <a:spcPts val="0"/>
              </a:spcAft>
              <a:buSzPts val="1400"/>
              <a:buNone/>
              <a:defRPr/>
            </a:lvl3pPr>
            <a:lvl4pPr marL="1828800" lvl="3" indent="-228600" algn="l">
              <a:lnSpc>
                <a:spcPct val="93000"/>
              </a:lnSpc>
              <a:spcBef>
                <a:spcPts val="850"/>
              </a:spcBef>
              <a:spcAft>
                <a:spcPts val="0"/>
              </a:spcAft>
              <a:buSzPts val="1400"/>
              <a:buNone/>
              <a:defRPr/>
            </a:lvl4pPr>
            <a:lvl5pPr marL="2286000" lvl="4" indent="-228600" algn="l">
              <a:lnSpc>
                <a:spcPct val="93000"/>
              </a:lnSpc>
              <a:spcBef>
                <a:spcPts val="575"/>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71"/>
          <p:cNvSpPr txBox="1">
            <a:spLocks noGrp="1"/>
          </p:cNvSpPr>
          <p:nvPr>
            <p:ph type="body" idx="2"/>
          </p:nvPr>
        </p:nvSpPr>
        <p:spPr>
          <a:xfrm>
            <a:off x="6170613" y="1604963"/>
            <a:ext cx="5410200" cy="4524375"/>
          </a:xfrm>
          <a:prstGeom prst="rect">
            <a:avLst/>
          </a:prstGeom>
          <a:noFill/>
          <a:ln>
            <a:noFill/>
          </a:ln>
        </p:spPr>
        <p:txBody>
          <a:bodyPr spcFirstLastPara="1" wrap="square" lIns="0" tIns="12325" rIns="0" bIns="0" anchor="t" anchorCtr="0">
            <a:noAutofit/>
          </a:bodyPr>
          <a:lstStyle>
            <a:lvl1pPr marL="457200" lvl="0" indent="-228600" algn="l">
              <a:lnSpc>
                <a:spcPct val="93000"/>
              </a:lnSpc>
              <a:spcBef>
                <a:spcPts val="0"/>
              </a:spcBef>
              <a:spcAft>
                <a:spcPts val="0"/>
              </a:spcAft>
              <a:buSzPts val="1400"/>
              <a:buNone/>
              <a:defRPr/>
            </a:lvl1pPr>
            <a:lvl2pPr marL="914400" lvl="1" indent="-228600" algn="l">
              <a:lnSpc>
                <a:spcPct val="93000"/>
              </a:lnSpc>
              <a:spcBef>
                <a:spcPts val="1425"/>
              </a:spcBef>
              <a:spcAft>
                <a:spcPts val="0"/>
              </a:spcAft>
              <a:buSzPts val="1400"/>
              <a:buNone/>
              <a:defRPr/>
            </a:lvl2pPr>
            <a:lvl3pPr marL="1371600" lvl="2" indent="-228600" algn="l">
              <a:lnSpc>
                <a:spcPct val="93000"/>
              </a:lnSpc>
              <a:spcBef>
                <a:spcPts val="1138"/>
              </a:spcBef>
              <a:spcAft>
                <a:spcPts val="0"/>
              </a:spcAft>
              <a:buSzPts val="1400"/>
              <a:buNone/>
              <a:defRPr/>
            </a:lvl3pPr>
            <a:lvl4pPr marL="1828800" lvl="3" indent="-228600" algn="l">
              <a:lnSpc>
                <a:spcPct val="93000"/>
              </a:lnSpc>
              <a:spcBef>
                <a:spcPts val="850"/>
              </a:spcBef>
              <a:spcAft>
                <a:spcPts val="0"/>
              </a:spcAft>
              <a:buSzPts val="1400"/>
              <a:buNone/>
              <a:defRPr/>
            </a:lvl4pPr>
            <a:lvl5pPr marL="2286000" lvl="4" indent="-228600" algn="l">
              <a:lnSpc>
                <a:spcPct val="93000"/>
              </a:lnSpc>
              <a:spcBef>
                <a:spcPts val="575"/>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15"/>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82"/>
        <p:cNvGrpSpPr/>
        <p:nvPr/>
      </p:nvGrpSpPr>
      <p:grpSpPr>
        <a:xfrm>
          <a:off x="0" y="0"/>
          <a:ext cx="0" cy="0"/>
          <a:chOff x="0" y="0"/>
          <a:chExt cx="0" cy="0"/>
        </a:xfrm>
      </p:grpSpPr>
      <p:sp>
        <p:nvSpPr>
          <p:cNvPr id="83" name="Google Shape;83;p7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3000"/>
              </a:lnSpc>
              <a:spcBef>
                <a:spcPts val="0"/>
              </a:spcBef>
              <a:spcAft>
                <a:spcPts val="0"/>
              </a:spcAft>
              <a:buSzPts val="1400"/>
              <a:buNone/>
              <a:defRPr sz="6000"/>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84" name="Google Shape;84;p72"/>
          <p:cNvSpPr txBox="1">
            <a:spLocks noGrp="1"/>
          </p:cNvSpPr>
          <p:nvPr>
            <p:ph type="body" idx="1"/>
          </p:nvPr>
        </p:nvSpPr>
        <p:spPr>
          <a:xfrm>
            <a:off x="831850" y="4589463"/>
            <a:ext cx="10515600" cy="1500187"/>
          </a:xfrm>
          <a:prstGeom prst="rect">
            <a:avLst/>
          </a:prstGeom>
          <a:noFill/>
          <a:ln>
            <a:noFill/>
          </a:ln>
        </p:spPr>
        <p:txBody>
          <a:bodyPr spcFirstLastPara="1" wrap="square" lIns="0" tIns="12325" rIns="0" bIns="0" anchor="t" anchorCtr="0">
            <a:noAutofit/>
          </a:bodyPr>
          <a:lstStyle>
            <a:lvl1pPr marL="457200" lvl="0" indent="-228600" algn="l">
              <a:lnSpc>
                <a:spcPct val="93000"/>
              </a:lnSpc>
              <a:spcBef>
                <a:spcPts val="0"/>
              </a:spcBef>
              <a:spcAft>
                <a:spcPts val="0"/>
              </a:spcAft>
              <a:buSzPts val="2400"/>
              <a:buNone/>
              <a:defRPr sz="2400"/>
            </a:lvl1pPr>
            <a:lvl2pPr marL="914400" lvl="1" indent="-228600" algn="l">
              <a:lnSpc>
                <a:spcPct val="93000"/>
              </a:lnSpc>
              <a:spcBef>
                <a:spcPts val="1425"/>
              </a:spcBef>
              <a:spcAft>
                <a:spcPts val="0"/>
              </a:spcAft>
              <a:buSzPts val="2000"/>
              <a:buNone/>
              <a:defRPr sz="2000"/>
            </a:lvl2pPr>
            <a:lvl3pPr marL="1371600" lvl="2" indent="-228600" algn="l">
              <a:lnSpc>
                <a:spcPct val="93000"/>
              </a:lnSpc>
              <a:spcBef>
                <a:spcPts val="1138"/>
              </a:spcBef>
              <a:spcAft>
                <a:spcPts val="0"/>
              </a:spcAft>
              <a:buSzPts val="1800"/>
              <a:buNone/>
              <a:defRPr sz="1800"/>
            </a:lvl3pPr>
            <a:lvl4pPr marL="1828800" lvl="3" indent="-228600" algn="l">
              <a:lnSpc>
                <a:spcPct val="93000"/>
              </a:lnSpc>
              <a:spcBef>
                <a:spcPts val="850"/>
              </a:spcBef>
              <a:spcAft>
                <a:spcPts val="0"/>
              </a:spcAft>
              <a:buSzPts val="1600"/>
              <a:buNone/>
              <a:defRPr sz="1600"/>
            </a:lvl4pPr>
            <a:lvl5pPr marL="2286000" lvl="4" indent="-228600" algn="l">
              <a:lnSpc>
                <a:spcPct val="93000"/>
              </a:lnSpc>
              <a:spcBef>
                <a:spcPts val="575"/>
              </a:spcBef>
              <a:spcAft>
                <a:spcPts val="0"/>
              </a:spcAft>
              <a:buSzPts val="1600"/>
              <a:buNone/>
              <a:defRPr sz="1600"/>
            </a:lvl5pPr>
            <a:lvl6pPr marL="2743200" lvl="5" indent="-228600" algn="l">
              <a:lnSpc>
                <a:spcPct val="90000"/>
              </a:lnSpc>
              <a:spcBef>
                <a:spcPts val="500"/>
              </a:spcBef>
              <a:spcAft>
                <a:spcPts val="0"/>
              </a:spcAft>
              <a:buClr>
                <a:schemeClr val="dk1"/>
              </a:buClr>
              <a:buSzPts val="1600"/>
              <a:buNone/>
              <a:defRPr sz="1600"/>
            </a:lvl6pPr>
            <a:lvl7pPr marL="3200400" lvl="6" indent="-228600" algn="l">
              <a:lnSpc>
                <a:spcPct val="90000"/>
              </a:lnSpc>
              <a:spcBef>
                <a:spcPts val="500"/>
              </a:spcBef>
              <a:spcAft>
                <a:spcPts val="0"/>
              </a:spcAft>
              <a:buClr>
                <a:schemeClr val="dk1"/>
              </a:buClr>
              <a:buSzPts val="1600"/>
              <a:buNone/>
              <a:defRPr sz="1600"/>
            </a:lvl7pPr>
            <a:lvl8pPr marL="3657600" lvl="7" indent="-228600" algn="l">
              <a:lnSpc>
                <a:spcPct val="90000"/>
              </a:lnSpc>
              <a:spcBef>
                <a:spcPts val="500"/>
              </a:spcBef>
              <a:spcAft>
                <a:spcPts val="0"/>
              </a:spcAft>
              <a:buClr>
                <a:schemeClr val="dk1"/>
              </a:buClr>
              <a:buSzPts val="1600"/>
              <a:buNone/>
              <a:defRPr sz="1600"/>
            </a:lvl8pPr>
            <a:lvl9pPr marL="4114800" lvl="8" indent="-228600" algn="l">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85"/>
        <p:cNvGrpSpPr/>
        <p:nvPr/>
      </p:nvGrpSpPr>
      <p:grpSpPr>
        <a:xfrm>
          <a:off x="0" y="0"/>
          <a:ext cx="0" cy="0"/>
          <a:chOff x="0" y="0"/>
          <a:chExt cx="0" cy="0"/>
        </a:xfrm>
      </p:grpSpPr>
      <p:sp>
        <p:nvSpPr>
          <p:cNvPr id="86" name="Google Shape;86;p73"/>
          <p:cNvSpPr txBox="1">
            <a:spLocks noGrp="1"/>
          </p:cNvSpPr>
          <p:nvPr>
            <p:ph type="title"/>
          </p:nvPr>
        </p:nvSpPr>
        <p:spPr>
          <a:xfrm>
            <a:off x="0" y="431800"/>
            <a:ext cx="12190412" cy="627062"/>
          </a:xfrm>
          <a:prstGeom prst="rect">
            <a:avLst/>
          </a:prstGeom>
          <a:noFill/>
          <a:ln>
            <a:noFill/>
          </a:ln>
        </p:spPr>
        <p:txBody>
          <a:bodyPr spcFirstLastPara="1" wrap="square" lIns="91425" tIns="45700" rIns="91425" bIns="45700" anchor="b" anchorCtr="0">
            <a:noAutofit/>
          </a:bodyPr>
          <a:lstStyle>
            <a:lvl1pPr lvl="0" algn="l">
              <a:lnSpc>
                <a:spcPct val="93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87" name="Google Shape;87;p73"/>
          <p:cNvSpPr txBox="1">
            <a:spLocks noGrp="1"/>
          </p:cNvSpPr>
          <p:nvPr>
            <p:ph type="body" idx="1"/>
          </p:nvPr>
        </p:nvSpPr>
        <p:spPr>
          <a:xfrm>
            <a:off x="609600" y="1604962"/>
            <a:ext cx="10971212" cy="4524375"/>
          </a:xfrm>
          <a:prstGeom prst="rect">
            <a:avLst/>
          </a:prstGeom>
          <a:noFill/>
          <a:ln>
            <a:noFill/>
          </a:ln>
        </p:spPr>
        <p:txBody>
          <a:bodyPr spcFirstLastPara="1" wrap="square" lIns="0" tIns="12325" rIns="0" bIns="0" anchor="t" anchorCtr="0">
            <a:noAutofit/>
          </a:bodyPr>
          <a:lstStyle>
            <a:lvl1pPr marL="457200" lvl="0" indent="-228600" algn="l">
              <a:lnSpc>
                <a:spcPct val="93000"/>
              </a:lnSpc>
              <a:spcBef>
                <a:spcPts val="0"/>
              </a:spcBef>
              <a:spcAft>
                <a:spcPts val="0"/>
              </a:spcAft>
              <a:buSzPts val="1400"/>
              <a:buNone/>
              <a:defRPr/>
            </a:lvl1pPr>
            <a:lvl2pPr marL="914400" lvl="1" indent="-228600" algn="l">
              <a:lnSpc>
                <a:spcPct val="93000"/>
              </a:lnSpc>
              <a:spcBef>
                <a:spcPts val="1425"/>
              </a:spcBef>
              <a:spcAft>
                <a:spcPts val="0"/>
              </a:spcAft>
              <a:buSzPts val="1400"/>
              <a:buNone/>
              <a:defRPr/>
            </a:lvl2pPr>
            <a:lvl3pPr marL="1371600" lvl="2" indent="-228600" algn="l">
              <a:lnSpc>
                <a:spcPct val="93000"/>
              </a:lnSpc>
              <a:spcBef>
                <a:spcPts val="1138"/>
              </a:spcBef>
              <a:spcAft>
                <a:spcPts val="0"/>
              </a:spcAft>
              <a:buSzPts val="1400"/>
              <a:buNone/>
              <a:defRPr/>
            </a:lvl3pPr>
            <a:lvl4pPr marL="1828800" lvl="3" indent="-228600" algn="l">
              <a:lnSpc>
                <a:spcPct val="93000"/>
              </a:lnSpc>
              <a:spcBef>
                <a:spcPts val="850"/>
              </a:spcBef>
              <a:spcAft>
                <a:spcPts val="0"/>
              </a:spcAft>
              <a:buSzPts val="1400"/>
              <a:buNone/>
              <a:defRPr/>
            </a:lvl4pPr>
            <a:lvl5pPr marL="2286000" lvl="4" indent="-228600" algn="l">
              <a:lnSpc>
                <a:spcPct val="93000"/>
              </a:lnSpc>
              <a:spcBef>
                <a:spcPts val="575"/>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88"/>
        <p:cNvGrpSpPr/>
        <p:nvPr/>
      </p:nvGrpSpPr>
      <p:grpSpPr>
        <a:xfrm>
          <a:off x="0" y="0"/>
          <a:ext cx="0" cy="0"/>
          <a:chOff x="0" y="0"/>
          <a:chExt cx="0" cy="0"/>
        </a:xfrm>
      </p:grpSpPr>
      <p:sp>
        <p:nvSpPr>
          <p:cNvPr id="89" name="Google Shape;89;p7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3000"/>
              </a:lnSpc>
              <a:spcBef>
                <a:spcPts val="0"/>
              </a:spcBef>
              <a:spcAft>
                <a:spcPts val="0"/>
              </a:spcAft>
              <a:buSzPts val="1400"/>
              <a:buNone/>
              <a:defRPr sz="6000"/>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90" name="Google Shape;90;p74"/>
          <p:cNvSpPr txBox="1">
            <a:spLocks noGrp="1"/>
          </p:cNvSpPr>
          <p:nvPr>
            <p:ph type="subTitle" idx="1"/>
          </p:nvPr>
        </p:nvSpPr>
        <p:spPr>
          <a:xfrm>
            <a:off x="1524000" y="3602038"/>
            <a:ext cx="9144000" cy="1655762"/>
          </a:xfrm>
          <a:prstGeom prst="rect">
            <a:avLst/>
          </a:prstGeom>
          <a:noFill/>
          <a:ln>
            <a:noFill/>
          </a:ln>
        </p:spPr>
        <p:txBody>
          <a:bodyPr spcFirstLastPara="1" wrap="square" lIns="0" tIns="12325" rIns="0" bIns="0" anchor="t" anchorCtr="0">
            <a:noAutofit/>
          </a:bodyPr>
          <a:lstStyle>
            <a:lvl1pPr lvl="0" algn="ctr">
              <a:lnSpc>
                <a:spcPct val="93000"/>
              </a:lnSpc>
              <a:spcBef>
                <a:spcPts val="0"/>
              </a:spcBef>
              <a:spcAft>
                <a:spcPts val="0"/>
              </a:spcAft>
              <a:buSzPts val="2400"/>
              <a:buNone/>
              <a:defRPr sz="2400"/>
            </a:lvl1pPr>
            <a:lvl2pPr lvl="1" algn="ctr">
              <a:lnSpc>
                <a:spcPct val="93000"/>
              </a:lnSpc>
              <a:spcBef>
                <a:spcPts val="1425"/>
              </a:spcBef>
              <a:spcAft>
                <a:spcPts val="0"/>
              </a:spcAft>
              <a:buSzPts val="2000"/>
              <a:buNone/>
              <a:defRPr sz="2000"/>
            </a:lvl2pPr>
            <a:lvl3pPr lvl="2" algn="ctr">
              <a:lnSpc>
                <a:spcPct val="93000"/>
              </a:lnSpc>
              <a:spcBef>
                <a:spcPts val="1138"/>
              </a:spcBef>
              <a:spcAft>
                <a:spcPts val="0"/>
              </a:spcAft>
              <a:buSzPts val="1800"/>
              <a:buNone/>
              <a:defRPr sz="1800"/>
            </a:lvl3pPr>
            <a:lvl4pPr lvl="3" algn="ctr">
              <a:lnSpc>
                <a:spcPct val="93000"/>
              </a:lnSpc>
              <a:spcBef>
                <a:spcPts val="850"/>
              </a:spcBef>
              <a:spcAft>
                <a:spcPts val="0"/>
              </a:spcAft>
              <a:buSzPts val="1600"/>
              <a:buNone/>
              <a:defRPr sz="1600"/>
            </a:lvl4pPr>
            <a:lvl5pPr lvl="4" algn="ctr">
              <a:lnSpc>
                <a:spcPct val="93000"/>
              </a:lnSpc>
              <a:spcBef>
                <a:spcPts val="575"/>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96"/>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97"/>
        <p:cNvGrpSpPr/>
        <p:nvPr/>
      </p:nvGrpSpPr>
      <p:grpSpPr>
        <a:xfrm>
          <a:off x="0" y="0"/>
          <a:ext cx="0" cy="0"/>
          <a:chOff x="0" y="0"/>
          <a:chExt cx="0" cy="0"/>
        </a:xfrm>
      </p:grpSpPr>
      <p:sp>
        <p:nvSpPr>
          <p:cNvPr id="98" name="Google Shape;98;p55"/>
          <p:cNvSpPr txBox="1">
            <a:spLocks noGrp="1"/>
          </p:cNvSpPr>
          <p:nvPr>
            <p:ph type="title"/>
          </p:nvPr>
        </p:nvSpPr>
        <p:spPr>
          <a:xfrm rot="5400000">
            <a:off x="7818438" y="1757363"/>
            <a:ext cx="5697538" cy="3046413"/>
          </a:xfrm>
          <a:prstGeom prst="rect">
            <a:avLst/>
          </a:prstGeom>
          <a:noFill/>
          <a:ln>
            <a:noFill/>
          </a:ln>
        </p:spPr>
        <p:txBody>
          <a:bodyPr spcFirstLastPara="1" wrap="square" lIns="91425" tIns="45700" rIns="91425" bIns="45700" anchor="b" anchorCtr="0">
            <a:noAutofit/>
          </a:bodyPr>
          <a:lstStyle>
            <a:lvl1pPr lvl="0" algn="l">
              <a:lnSpc>
                <a:spcPct val="93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99" name="Google Shape;99;p55"/>
          <p:cNvSpPr txBox="1">
            <a:spLocks noGrp="1"/>
          </p:cNvSpPr>
          <p:nvPr>
            <p:ph type="body" idx="1"/>
          </p:nvPr>
        </p:nvSpPr>
        <p:spPr>
          <a:xfrm rot="5400000">
            <a:off x="1647031" y="-1215231"/>
            <a:ext cx="5697538" cy="8991600"/>
          </a:xfrm>
          <a:prstGeom prst="rect">
            <a:avLst/>
          </a:prstGeom>
          <a:noFill/>
          <a:ln>
            <a:noFill/>
          </a:ln>
        </p:spPr>
        <p:txBody>
          <a:bodyPr spcFirstLastPara="1" wrap="square" lIns="0" tIns="12325" rIns="0" bIns="0" anchor="t" anchorCtr="0">
            <a:noAutofit/>
          </a:bodyPr>
          <a:lstStyle>
            <a:lvl1pPr marL="457200" lvl="0" indent="-228600" algn="l">
              <a:lnSpc>
                <a:spcPct val="93000"/>
              </a:lnSpc>
              <a:spcBef>
                <a:spcPts val="0"/>
              </a:spcBef>
              <a:spcAft>
                <a:spcPts val="0"/>
              </a:spcAft>
              <a:buSzPts val="1400"/>
              <a:buNone/>
              <a:defRPr/>
            </a:lvl1pPr>
            <a:lvl2pPr marL="914400" lvl="1" indent="-228600" algn="l">
              <a:lnSpc>
                <a:spcPct val="93000"/>
              </a:lnSpc>
              <a:spcBef>
                <a:spcPts val="1425"/>
              </a:spcBef>
              <a:spcAft>
                <a:spcPts val="0"/>
              </a:spcAft>
              <a:buSzPts val="1400"/>
              <a:buNone/>
              <a:defRPr/>
            </a:lvl2pPr>
            <a:lvl3pPr marL="1371600" lvl="2" indent="-228600" algn="l">
              <a:lnSpc>
                <a:spcPct val="93000"/>
              </a:lnSpc>
              <a:spcBef>
                <a:spcPts val="1138"/>
              </a:spcBef>
              <a:spcAft>
                <a:spcPts val="0"/>
              </a:spcAft>
              <a:buSzPts val="1400"/>
              <a:buNone/>
              <a:defRPr/>
            </a:lvl3pPr>
            <a:lvl4pPr marL="1828800" lvl="3" indent="-228600" algn="l">
              <a:lnSpc>
                <a:spcPct val="93000"/>
              </a:lnSpc>
              <a:spcBef>
                <a:spcPts val="850"/>
              </a:spcBef>
              <a:spcAft>
                <a:spcPts val="0"/>
              </a:spcAft>
              <a:buSzPts val="1400"/>
              <a:buNone/>
              <a:defRPr/>
            </a:lvl4pPr>
            <a:lvl5pPr marL="2286000" lvl="4" indent="-228600" algn="l">
              <a:lnSpc>
                <a:spcPct val="93000"/>
              </a:lnSpc>
              <a:spcBef>
                <a:spcPts val="575"/>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100"/>
        <p:cNvGrpSpPr/>
        <p:nvPr/>
      </p:nvGrpSpPr>
      <p:grpSpPr>
        <a:xfrm>
          <a:off x="0" y="0"/>
          <a:ext cx="0" cy="0"/>
          <a:chOff x="0" y="0"/>
          <a:chExt cx="0" cy="0"/>
        </a:xfrm>
      </p:grpSpPr>
      <p:sp>
        <p:nvSpPr>
          <p:cNvPr id="101" name="Google Shape;101;p56"/>
          <p:cNvSpPr txBox="1">
            <a:spLocks noGrp="1"/>
          </p:cNvSpPr>
          <p:nvPr>
            <p:ph type="title"/>
          </p:nvPr>
        </p:nvSpPr>
        <p:spPr>
          <a:xfrm>
            <a:off x="0" y="431800"/>
            <a:ext cx="12190412" cy="627062"/>
          </a:xfrm>
          <a:prstGeom prst="rect">
            <a:avLst/>
          </a:prstGeom>
          <a:noFill/>
          <a:ln>
            <a:noFill/>
          </a:ln>
        </p:spPr>
        <p:txBody>
          <a:bodyPr spcFirstLastPara="1" wrap="square" lIns="91425" tIns="45700" rIns="91425" bIns="45700" anchor="b" anchorCtr="0">
            <a:noAutofit/>
          </a:bodyPr>
          <a:lstStyle>
            <a:lvl1pPr lvl="0" algn="l">
              <a:lnSpc>
                <a:spcPct val="93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102" name="Google Shape;102;p56"/>
          <p:cNvSpPr txBox="1">
            <a:spLocks noGrp="1"/>
          </p:cNvSpPr>
          <p:nvPr>
            <p:ph type="body" idx="1"/>
          </p:nvPr>
        </p:nvSpPr>
        <p:spPr>
          <a:xfrm rot="5400000">
            <a:off x="3833019" y="-1618456"/>
            <a:ext cx="4524375" cy="10971212"/>
          </a:xfrm>
          <a:prstGeom prst="rect">
            <a:avLst/>
          </a:prstGeom>
          <a:noFill/>
          <a:ln>
            <a:noFill/>
          </a:ln>
        </p:spPr>
        <p:txBody>
          <a:bodyPr spcFirstLastPara="1" wrap="square" lIns="0" tIns="12325" rIns="0" bIns="0" anchor="t" anchorCtr="0">
            <a:noAutofit/>
          </a:bodyPr>
          <a:lstStyle>
            <a:lvl1pPr marL="457200" lvl="0" indent="-228600" algn="l">
              <a:lnSpc>
                <a:spcPct val="93000"/>
              </a:lnSpc>
              <a:spcBef>
                <a:spcPts val="0"/>
              </a:spcBef>
              <a:spcAft>
                <a:spcPts val="0"/>
              </a:spcAft>
              <a:buSzPts val="1400"/>
              <a:buNone/>
              <a:defRPr/>
            </a:lvl1pPr>
            <a:lvl2pPr marL="914400" lvl="1" indent="-228600" algn="l">
              <a:lnSpc>
                <a:spcPct val="93000"/>
              </a:lnSpc>
              <a:spcBef>
                <a:spcPts val="1425"/>
              </a:spcBef>
              <a:spcAft>
                <a:spcPts val="0"/>
              </a:spcAft>
              <a:buSzPts val="1400"/>
              <a:buNone/>
              <a:defRPr/>
            </a:lvl2pPr>
            <a:lvl3pPr marL="1371600" lvl="2" indent="-228600" algn="l">
              <a:lnSpc>
                <a:spcPct val="93000"/>
              </a:lnSpc>
              <a:spcBef>
                <a:spcPts val="1138"/>
              </a:spcBef>
              <a:spcAft>
                <a:spcPts val="0"/>
              </a:spcAft>
              <a:buSzPts val="1400"/>
              <a:buNone/>
              <a:defRPr/>
            </a:lvl3pPr>
            <a:lvl4pPr marL="1828800" lvl="3" indent="-228600" algn="l">
              <a:lnSpc>
                <a:spcPct val="93000"/>
              </a:lnSpc>
              <a:spcBef>
                <a:spcPts val="850"/>
              </a:spcBef>
              <a:spcAft>
                <a:spcPts val="0"/>
              </a:spcAft>
              <a:buSzPts val="1400"/>
              <a:buNone/>
              <a:defRPr/>
            </a:lvl4pPr>
            <a:lvl5pPr marL="2286000" lvl="4" indent="-228600" algn="l">
              <a:lnSpc>
                <a:spcPct val="93000"/>
              </a:lnSpc>
              <a:spcBef>
                <a:spcPts val="575"/>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103"/>
        <p:cNvGrpSpPr/>
        <p:nvPr/>
      </p:nvGrpSpPr>
      <p:grpSpPr>
        <a:xfrm>
          <a:off x="0" y="0"/>
          <a:ext cx="0" cy="0"/>
          <a:chOff x="0" y="0"/>
          <a:chExt cx="0" cy="0"/>
        </a:xfrm>
      </p:grpSpPr>
      <p:sp>
        <p:nvSpPr>
          <p:cNvPr id="104" name="Google Shape;104;p5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3000"/>
              </a:lnSpc>
              <a:spcBef>
                <a:spcPts val="0"/>
              </a:spcBef>
              <a:spcAft>
                <a:spcPts val="0"/>
              </a:spcAft>
              <a:buSzPts val="1400"/>
              <a:buNone/>
              <a:defRPr sz="3200"/>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105" name="Google Shape;105;p57"/>
          <p:cNvSpPr>
            <a:spLocks noGrp="1"/>
          </p:cNvSpPr>
          <p:nvPr>
            <p:ph type="pic" idx="2"/>
          </p:nvPr>
        </p:nvSpPr>
        <p:spPr>
          <a:xfrm>
            <a:off x="5183188" y="987425"/>
            <a:ext cx="6172200" cy="4873625"/>
          </a:xfrm>
          <a:prstGeom prst="rect">
            <a:avLst/>
          </a:prstGeom>
          <a:noFill/>
          <a:ln>
            <a:noFill/>
          </a:ln>
        </p:spPr>
      </p:sp>
      <p:sp>
        <p:nvSpPr>
          <p:cNvPr id="106" name="Google Shape;106;p57"/>
          <p:cNvSpPr txBox="1">
            <a:spLocks noGrp="1"/>
          </p:cNvSpPr>
          <p:nvPr>
            <p:ph type="body" idx="1"/>
          </p:nvPr>
        </p:nvSpPr>
        <p:spPr>
          <a:xfrm>
            <a:off x="839788" y="2057400"/>
            <a:ext cx="3932237" cy="3811588"/>
          </a:xfrm>
          <a:prstGeom prst="rect">
            <a:avLst/>
          </a:prstGeom>
          <a:noFill/>
          <a:ln>
            <a:noFill/>
          </a:ln>
        </p:spPr>
        <p:txBody>
          <a:bodyPr spcFirstLastPara="1" wrap="square" lIns="0" tIns="12325" rIns="0" bIns="0" anchor="t" anchorCtr="0">
            <a:noAutofit/>
          </a:bodyPr>
          <a:lstStyle>
            <a:lvl1pPr marL="457200" lvl="0" indent="-228600" algn="l">
              <a:lnSpc>
                <a:spcPct val="93000"/>
              </a:lnSpc>
              <a:spcBef>
                <a:spcPts val="0"/>
              </a:spcBef>
              <a:spcAft>
                <a:spcPts val="0"/>
              </a:spcAft>
              <a:buSzPts val="1600"/>
              <a:buNone/>
              <a:defRPr sz="1600"/>
            </a:lvl1pPr>
            <a:lvl2pPr marL="914400" lvl="1" indent="-228600" algn="l">
              <a:lnSpc>
                <a:spcPct val="93000"/>
              </a:lnSpc>
              <a:spcBef>
                <a:spcPts val="1425"/>
              </a:spcBef>
              <a:spcAft>
                <a:spcPts val="0"/>
              </a:spcAft>
              <a:buSzPts val="1400"/>
              <a:buNone/>
              <a:defRPr sz="1400"/>
            </a:lvl2pPr>
            <a:lvl3pPr marL="1371600" lvl="2" indent="-228600" algn="l">
              <a:lnSpc>
                <a:spcPct val="93000"/>
              </a:lnSpc>
              <a:spcBef>
                <a:spcPts val="1138"/>
              </a:spcBef>
              <a:spcAft>
                <a:spcPts val="0"/>
              </a:spcAft>
              <a:buSzPts val="1200"/>
              <a:buNone/>
              <a:defRPr sz="1200"/>
            </a:lvl3pPr>
            <a:lvl4pPr marL="1828800" lvl="3" indent="-228600" algn="l">
              <a:lnSpc>
                <a:spcPct val="93000"/>
              </a:lnSpc>
              <a:spcBef>
                <a:spcPts val="850"/>
              </a:spcBef>
              <a:spcAft>
                <a:spcPts val="0"/>
              </a:spcAft>
              <a:buSzPts val="1000"/>
              <a:buNone/>
              <a:defRPr sz="1000"/>
            </a:lvl4pPr>
            <a:lvl5pPr marL="2286000" lvl="4" indent="-228600" algn="l">
              <a:lnSpc>
                <a:spcPct val="93000"/>
              </a:lnSpc>
              <a:spcBef>
                <a:spcPts val="575"/>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107"/>
        <p:cNvGrpSpPr/>
        <p:nvPr/>
      </p:nvGrpSpPr>
      <p:grpSpPr>
        <a:xfrm>
          <a:off x="0" y="0"/>
          <a:ext cx="0" cy="0"/>
          <a:chOff x="0" y="0"/>
          <a:chExt cx="0" cy="0"/>
        </a:xfrm>
      </p:grpSpPr>
      <p:sp>
        <p:nvSpPr>
          <p:cNvPr id="108" name="Google Shape;108;p5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3000"/>
              </a:lnSpc>
              <a:spcBef>
                <a:spcPts val="0"/>
              </a:spcBef>
              <a:spcAft>
                <a:spcPts val="0"/>
              </a:spcAft>
              <a:buSzPts val="1400"/>
              <a:buNone/>
              <a:defRPr sz="3200"/>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109" name="Google Shape;109;p58"/>
          <p:cNvSpPr txBox="1">
            <a:spLocks noGrp="1"/>
          </p:cNvSpPr>
          <p:nvPr>
            <p:ph type="body" idx="1"/>
          </p:nvPr>
        </p:nvSpPr>
        <p:spPr>
          <a:xfrm>
            <a:off x="5183188" y="987425"/>
            <a:ext cx="6172200" cy="4873625"/>
          </a:xfrm>
          <a:prstGeom prst="rect">
            <a:avLst/>
          </a:prstGeom>
          <a:noFill/>
          <a:ln>
            <a:noFill/>
          </a:ln>
        </p:spPr>
        <p:txBody>
          <a:bodyPr spcFirstLastPara="1" wrap="square" lIns="0" tIns="12325" rIns="0" bIns="0" anchor="t" anchorCtr="0">
            <a:noAutofit/>
          </a:bodyPr>
          <a:lstStyle>
            <a:lvl1pPr marL="457200" lvl="0" indent="-228600" algn="l">
              <a:lnSpc>
                <a:spcPct val="93000"/>
              </a:lnSpc>
              <a:spcBef>
                <a:spcPts val="0"/>
              </a:spcBef>
              <a:spcAft>
                <a:spcPts val="0"/>
              </a:spcAft>
              <a:buSzPts val="1400"/>
              <a:buNone/>
              <a:defRPr sz="3200"/>
            </a:lvl1pPr>
            <a:lvl2pPr marL="914400" lvl="1" indent="-228600" algn="l">
              <a:lnSpc>
                <a:spcPct val="93000"/>
              </a:lnSpc>
              <a:spcBef>
                <a:spcPts val="1425"/>
              </a:spcBef>
              <a:spcAft>
                <a:spcPts val="0"/>
              </a:spcAft>
              <a:buSzPts val="1400"/>
              <a:buNone/>
              <a:defRPr sz="2800"/>
            </a:lvl2pPr>
            <a:lvl3pPr marL="1371600" lvl="2" indent="-228600" algn="l">
              <a:lnSpc>
                <a:spcPct val="93000"/>
              </a:lnSpc>
              <a:spcBef>
                <a:spcPts val="1138"/>
              </a:spcBef>
              <a:spcAft>
                <a:spcPts val="0"/>
              </a:spcAft>
              <a:buSzPts val="1400"/>
              <a:buNone/>
              <a:defRPr sz="2400"/>
            </a:lvl3pPr>
            <a:lvl4pPr marL="1828800" lvl="3" indent="-228600" algn="l">
              <a:lnSpc>
                <a:spcPct val="93000"/>
              </a:lnSpc>
              <a:spcBef>
                <a:spcPts val="850"/>
              </a:spcBef>
              <a:spcAft>
                <a:spcPts val="0"/>
              </a:spcAft>
              <a:buSzPts val="1400"/>
              <a:buNone/>
              <a:defRPr sz="2000"/>
            </a:lvl4pPr>
            <a:lvl5pPr marL="2286000" lvl="4" indent="-228600" algn="l">
              <a:lnSpc>
                <a:spcPct val="93000"/>
              </a:lnSpc>
              <a:spcBef>
                <a:spcPts val="575"/>
              </a:spcBef>
              <a:spcAft>
                <a:spcPts val="0"/>
              </a:spcAft>
              <a:buSzPts val="1400"/>
              <a:buNone/>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10" name="Google Shape;110;p58"/>
          <p:cNvSpPr txBox="1">
            <a:spLocks noGrp="1"/>
          </p:cNvSpPr>
          <p:nvPr>
            <p:ph type="body" idx="2"/>
          </p:nvPr>
        </p:nvSpPr>
        <p:spPr>
          <a:xfrm>
            <a:off x="839788" y="2057400"/>
            <a:ext cx="3932237" cy="3811588"/>
          </a:xfrm>
          <a:prstGeom prst="rect">
            <a:avLst/>
          </a:prstGeom>
          <a:noFill/>
          <a:ln>
            <a:noFill/>
          </a:ln>
        </p:spPr>
        <p:txBody>
          <a:bodyPr spcFirstLastPara="1" wrap="square" lIns="0" tIns="12325" rIns="0" bIns="0" anchor="t" anchorCtr="0">
            <a:noAutofit/>
          </a:bodyPr>
          <a:lstStyle>
            <a:lvl1pPr marL="457200" lvl="0" indent="-228600" algn="l">
              <a:lnSpc>
                <a:spcPct val="93000"/>
              </a:lnSpc>
              <a:spcBef>
                <a:spcPts val="0"/>
              </a:spcBef>
              <a:spcAft>
                <a:spcPts val="0"/>
              </a:spcAft>
              <a:buSzPts val="1600"/>
              <a:buNone/>
              <a:defRPr sz="1600"/>
            </a:lvl1pPr>
            <a:lvl2pPr marL="914400" lvl="1" indent="-228600" algn="l">
              <a:lnSpc>
                <a:spcPct val="93000"/>
              </a:lnSpc>
              <a:spcBef>
                <a:spcPts val="1425"/>
              </a:spcBef>
              <a:spcAft>
                <a:spcPts val="0"/>
              </a:spcAft>
              <a:buSzPts val="1400"/>
              <a:buNone/>
              <a:defRPr sz="1400"/>
            </a:lvl2pPr>
            <a:lvl3pPr marL="1371600" lvl="2" indent="-228600" algn="l">
              <a:lnSpc>
                <a:spcPct val="93000"/>
              </a:lnSpc>
              <a:spcBef>
                <a:spcPts val="1138"/>
              </a:spcBef>
              <a:spcAft>
                <a:spcPts val="0"/>
              </a:spcAft>
              <a:buSzPts val="1200"/>
              <a:buNone/>
              <a:defRPr sz="1200"/>
            </a:lvl3pPr>
            <a:lvl4pPr marL="1828800" lvl="3" indent="-228600" algn="l">
              <a:lnSpc>
                <a:spcPct val="93000"/>
              </a:lnSpc>
              <a:spcBef>
                <a:spcPts val="850"/>
              </a:spcBef>
              <a:spcAft>
                <a:spcPts val="0"/>
              </a:spcAft>
              <a:buSzPts val="1000"/>
              <a:buNone/>
              <a:defRPr sz="1000"/>
            </a:lvl4pPr>
            <a:lvl5pPr marL="2286000" lvl="4" indent="-228600" algn="l">
              <a:lnSpc>
                <a:spcPct val="93000"/>
              </a:lnSpc>
              <a:spcBef>
                <a:spcPts val="575"/>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111"/>
        <p:cNvGrpSpPr/>
        <p:nvPr/>
      </p:nvGrpSpPr>
      <p:grpSpPr>
        <a:xfrm>
          <a:off x="0" y="0"/>
          <a:ext cx="0" cy="0"/>
          <a:chOff x="0" y="0"/>
          <a:chExt cx="0" cy="0"/>
        </a:xfrm>
      </p:grpSpPr>
      <p:sp>
        <p:nvSpPr>
          <p:cNvPr id="112" name="Google Shape;112;p59"/>
          <p:cNvSpPr txBox="1">
            <a:spLocks noGrp="1"/>
          </p:cNvSpPr>
          <p:nvPr>
            <p:ph type="title"/>
          </p:nvPr>
        </p:nvSpPr>
        <p:spPr>
          <a:xfrm>
            <a:off x="0" y="431800"/>
            <a:ext cx="12190412" cy="627062"/>
          </a:xfrm>
          <a:prstGeom prst="rect">
            <a:avLst/>
          </a:prstGeom>
          <a:noFill/>
          <a:ln>
            <a:noFill/>
          </a:ln>
        </p:spPr>
        <p:txBody>
          <a:bodyPr spcFirstLastPara="1" wrap="square" lIns="91425" tIns="45700" rIns="91425" bIns="45700" anchor="b" anchorCtr="0">
            <a:noAutofit/>
          </a:bodyPr>
          <a:lstStyle>
            <a:lvl1pPr lvl="0" algn="l">
              <a:lnSpc>
                <a:spcPct val="93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113"/>
        <p:cNvGrpSpPr/>
        <p:nvPr/>
      </p:nvGrpSpPr>
      <p:grpSpPr>
        <a:xfrm>
          <a:off x="0" y="0"/>
          <a:ext cx="0" cy="0"/>
          <a:chOff x="0" y="0"/>
          <a:chExt cx="0" cy="0"/>
        </a:xfrm>
      </p:grpSpPr>
      <p:sp>
        <p:nvSpPr>
          <p:cNvPr id="114" name="Google Shape;114;p6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b" anchorCtr="0">
            <a:noAutofit/>
          </a:bodyPr>
          <a:lstStyle>
            <a:lvl1pPr lvl="0" algn="l">
              <a:lnSpc>
                <a:spcPct val="93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115" name="Google Shape;115;p60"/>
          <p:cNvSpPr txBox="1">
            <a:spLocks noGrp="1"/>
          </p:cNvSpPr>
          <p:nvPr>
            <p:ph type="body" idx="1"/>
          </p:nvPr>
        </p:nvSpPr>
        <p:spPr>
          <a:xfrm>
            <a:off x="839788" y="1681163"/>
            <a:ext cx="5157787" cy="823912"/>
          </a:xfrm>
          <a:prstGeom prst="rect">
            <a:avLst/>
          </a:prstGeom>
          <a:noFill/>
          <a:ln>
            <a:noFill/>
          </a:ln>
        </p:spPr>
        <p:txBody>
          <a:bodyPr spcFirstLastPara="1" wrap="square" lIns="0" tIns="12325" rIns="0" bIns="0" anchor="b" anchorCtr="0">
            <a:noAutofit/>
          </a:bodyPr>
          <a:lstStyle>
            <a:lvl1pPr marL="457200" lvl="0" indent="-228600" algn="l">
              <a:lnSpc>
                <a:spcPct val="93000"/>
              </a:lnSpc>
              <a:spcBef>
                <a:spcPts val="0"/>
              </a:spcBef>
              <a:spcAft>
                <a:spcPts val="0"/>
              </a:spcAft>
              <a:buSzPts val="2400"/>
              <a:buNone/>
              <a:defRPr sz="2400" b="1"/>
            </a:lvl1pPr>
            <a:lvl2pPr marL="914400" lvl="1" indent="-228600" algn="l">
              <a:lnSpc>
                <a:spcPct val="93000"/>
              </a:lnSpc>
              <a:spcBef>
                <a:spcPts val="1425"/>
              </a:spcBef>
              <a:spcAft>
                <a:spcPts val="0"/>
              </a:spcAft>
              <a:buSzPts val="2000"/>
              <a:buNone/>
              <a:defRPr sz="2000" b="1"/>
            </a:lvl2pPr>
            <a:lvl3pPr marL="1371600" lvl="2" indent="-228600" algn="l">
              <a:lnSpc>
                <a:spcPct val="93000"/>
              </a:lnSpc>
              <a:spcBef>
                <a:spcPts val="1138"/>
              </a:spcBef>
              <a:spcAft>
                <a:spcPts val="0"/>
              </a:spcAft>
              <a:buSzPts val="1800"/>
              <a:buNone/>
              <a:defRPr sz="1800" b="1"/>
            </a:lvl3pPr>
            <a:lvl4pPr marL="1828800" lvl="3" indent="-228600" algn="l">
              <a:lnSpc>
                <a:spcPct val="93000"/>
              </a:lnSpc>
              <a:spcBef>
                <a:spcPts val="850"/>
              </a:spcBef>
              <a:spcAft>
                <a:spcPts val="0"/>
              </a:spcAft>
              <a:buSzPts val="1600"/>
              <a:buNone/>
              <a:defRPr sz="1600" b="1"/>
            </a:lvl4pPr>
            <a:lvl5pPr marL="2286000" lvl="4" indent="-228600" algn="l">
              <a:lnSpc>
                <a:spcPct val="93000"/>
              </a:lnSpc>
              <a:spcBef>
                <a:spcPts val="575"/>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6" name="Google Shape;116;p60"/>
          <p:cNvSpPr txBox="1">
            <a:spLocks noGrp="1"/>
          </p:cNvSpPr>
          <p:nvPr>
            <p:ph type="body" idx="2"/>
          </p:nvPr>
        </p:nvSpPr>
        <p:spPr>
          <a:xfrm>
            <a:off x="839788" y="2505075"/>
            <a:ext cx="5157787" cy="3684588"/>
          </a:xfrm>
          <a:prstGeom prst="rect">
            <a:avLst/>
          </a:prstGeom>
          <a:noFill/>
          <a:ln>
            <a:noFill/>
          </a:ln>
        </p:spPr>
        <p:txBody>
          <a:bodyPr spcFirstLastPara="1" wrap="square" lIns="0" tIns="12325" rIns="0" bIns="0" anchor="t" anchorCtr="0">
            <a:noAutofit/>
          </a:bodyPr>
          <a:lstStyle>
            <a:lvl1pPr marL="457200" lvl="0" indent="-228600" algn="l">
              <a:lnSpc>
                <a:spcPct val="93000"/>
              </a:lnSpc>
              <a:spcBef>
                <a:spcPts val="0"/>
              </a:spcBef>
              <a:spcAft>
                <a:spcPts val="0"/>
              </a:spcAft>
              <a:buSzPts val="1400"/>
              <a:buNone/>
              <a:defRPr/>
            </a:lvl1pPr>
            <a:lvl2pPr marL="914400" lvl="1" indent="-228600" algn="l">
              <a:lnSpc>
                <a:spcPct val="93000"/>
              </a:lnSpc>
              <a:spcBef>
                <a:spcPts val="1425"/>
              </a:spcBef>
              <a:spcAft>
                <a:spcPts val="0"/>
              </a:spcAft>
              <a:buSzPts val="1400"/>
              <a:buNone/>
              <a:defRPr/>
            </a:lvl2pPr>
            <a:lvl3pPr marL="1371600" lvl="2" indent="-228600" algn="l">
              <a:lnSpc>
                <a:spcPct val="93000"/>
              </a:lnSpc>
              <a:spcBef>
                <a:spcPts val="1138"/>
              </a:spcBef>
              <a:spcAft>
                <a:spcPts val="0"/>
              </a:spcAft>
              <a:buSzPts val="1400"/>
              <a:buNone/>
              <a:defRPr/>
            </a:lvl3pPr>
            <a:lvl4pPr marL="1828800" lvl="3" indent="-228600" algn="l">
              <a:lnSpc>
                <a:spcPct val="93000"/>
              </a:lnSpc>
              <a:spcBef>
                <a:spcPts val="850"/>
              </a:spcBef>
              <a:spcAft>
                <a:spcPts val="0"/>
              </a:spcAft>
              <a:buSzPts val="1400"/>
              <a:buNone/>
              <a:defRPr/>
            </a:lvl4pPr>
            <a:lvl5pPr marL="2286000" lvl="4" indent="-228600" algn="l">
              <a:lnSpc>
                <a:spcPct val="93000"/>
              </a:lnSpc>
              <a:spcBef>
                <a:spcPts val="575"/>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60"/>
          <p:cNvSpPr txBox="1">
            <a:spLocks noGrp="1"/>
          </p:cNvSpPr>
          <p:nvPr>
            <p:ph type="body" idx="3"/>
          </p:nvPr>
        </p:nvSpPr>
        <p:spPr>
          <a:xfrm>
            <a:off x="6172200" y="1681163"/>
            <a:ext cx="5183188" cy="823912"/>
          </a:xfrm>
          <a:prstGeom prst="rect">
            <a:avLst/>
          </a:prstGeom>
          <a:noFill/>
          <a:ln>
            <a:noFill/>
          </a:ln>
        </p:spPr>
        <p:txBody>
          <a:bodyPr spcFirstLastPara="1" wrap="square" lIns="0" tIns="12325" rIns="0" bIns="0" anchor="b" anchorCtr="0">
            <a:noAutofit/>
          </a:bodyPr>
          <a:lstStyle>
            <a:lvl1pPr marL="457200" lvl="0" indent="-228600" algn="l">
              <a:lnSpc>
                <a:spcPct val="93000"/>
              </a:lnSpc>
              <a:spcBef>
                <a:spcPts val="0"/>
              </a:spcBef>
              <a:spcAft>
                <a:spcPts val="0"/>
              </a:spcAft>
              <a:buSzPts val="2400"/>
              <a:buNone/>
              <a:defRPr sz="2400" b="1"/>
            </a:lvl1pPr>
            <a:lvl2pPr marL="914400" lvl="1" indent="-228600" algn="l">
              <a:lnSpc>
                <a:spcPct val="93000"/>
              </a:lnSpc>
              <a:spcBef>
                <a:spcPts val="1425"/>
              </a:spcBef>
              <a:spcAft>
                <a:spcPts val="0"/>
              </a:spcAft>
              <a:buSzPts val="2000"/>
              <a:buNone/>
              <a:defRPr sz="2000" b="1"/>
            </a:lvl2pPr>
            <a:lvl3pPr marL="1371600" lvl="2" indent="-228600" algn="l">
              <a:lnSpc>
                <a:spcPct val="93000"/>
              </a:lnSpc>
              <a:spcBef>
                <a:spcPts val="1138"/>
              </a:spcBef>
              <a:spcAft>
                <a:spcPts val="0"/>
              </a:spcAft>
              <a:buSzPts val="1800"/>
              <a:buNone/>
              <a:defRPr sz="1800" b="1"/>
            </a:lvl3pPr>
            <a:lvl4pPr marL="1828800" lvl="3" indent="-228600" algn="l">
              <a:lnSpc>
                <a:spcPct val="93000"/>
              </a:lnSpc>
              <a:spcBef>
                <a:spcPts val="850"/>
              </a:spcBef>
              <a:spcAft>
                <a:spcPts val="0"/>
              </a:spcAft>
              <a:buSzPts val="1600"/>
              <a:buNone/>
              <a:defRPr sz="1600" b="1"/>
            </a:lvl4pPr>
            <a:lvl5pPr marL="2286000" lvl="4" indent="-228600" algn="l">
              <a:lnSpc>
                <a:spcPct val="93000"/>
              </a:lnSpc>
              <a:spcBef>
                <a:spcPts val="575"/>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60"/>
          <p:cNvSpPr txBox="1">
            <a:spLocks noGrp="1"/>
          </p:cNvSpPr>
          <p:nvPr>
            <p:ph type="body" idx="4"/>
          </p:nvPr>
        </p:nvSpPr>
        <p:spPr>
          <a:xfrm>
            <a:off x="6172200" y="2505075"/>
            <a:ext cx="5183188" cy="3684588"/>
          </a:xfrm>
          <a:prstGeom prst="rect">
            <a:avLst/>
          </a:prstGeom>
          <a:noFill/>
          <a:ln>
            <a:noFill/>
          </a:ln>
        </p:spPr>
        <p:txBody>
          <a:bodyPr spcFirstLastPara="1" wrap="square" lIns="0" tIns="12325" rIns="0" bIns="0" anchor="t" anchorCtr="0">
            <a:noAutofit/>
          </a:bodyPr>
          <a:lstStyle>
            <a:lvl1pPr marL="457200" lvl="0" indent="-228600" algn="l">
              <a:lnSpc>
                <a:spcPct val="93000"/>
              </a:lnSpc>
              <a:spcBef>
                <a:spcPts val="0"/>
              </a:spcBef>
              <a:spcAft>
                <a:spcPts val="0"/>
              </a:spcAft>
              <a:buSzPts val="1400"/>
              <a:buNone/>
              <a:defRPr/>
            </a:lvl1pPr>
            <a:lvl2pPr marL="914400" lvl="1" indent="-228600" algn="l">
              <a:lnSpc>
                <a:spcPct val="93000"/>
              </a:lnSpc>
              <a:spcBef>
                <a:spcPts val="1425"/>
              </a:spcBef>
              <a:spcAft>
                <a:spcPts val="0"/>
              </a:spcAft>
              <a:buSzPts val="1400"/>
              <a:buNone/>
              <a:defRPr/>
            </a:lvl2pPr>
            <a:lvl3pPr marL="1371600" lvl="2" indent="-228600" algn="l">
              <a:lnSpc>
                <a:spcPct val="93000"/>
              </a:lnSpc>
              <a:spcBef>
                <a:spcPts val="1138"/>
              </a:spcBef>
              <a:spcAft>
                <a:spcPts val="0"/>
              </a:spcAft>
              <a:buSzPts val="1400"/>
              <a:buNone/>
              <a:defRPr/>
            </a:lvl3pPr>
            <a:lvl4pPr marL="1828800" lvl="3" indent="-228600" algn="l">
              <a:lnSpc>
                <a:spcPct val="93000"/>
              </a:lnSpc>
              <a:spcBef>
                <a:spcPts val="850"/>
              </a:spcBef>
              <a:spcAft>
                <a:spcPts val="0"/>
              </a:spcAft>
              <a:buSzPts val="1400"/>
              <a:buNone/>
              <a:defRPr/>
            </a:lvl4pPr>
            <a:lvl5pPr marL="2286000" lvl="4" indent="-228600" algn="l">
              <a:lnSpc>
                <a:spcPct val="93000"/>
              </a:lnSpc>
              <a:spcBef>
                <a:spcPts val="575"/>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16"/>
        <p:cNvGrpSpPr/>
        <p:nvPr/>
      </p:nvGrpSpPr>
      <p:grpSpPr>
        <a:xfrm>
          <a:off x="0" y="0"/>
          <a:ext cx="0" cy="0"/>
          <a:chOff x="0" y="0"/>
          <a:chExt cx="0" cy="0"/>
        </a:xfrm>
      </p:grpSpPr>
      <p:sp>
        <p:nvSpPr>
          <p:cNvPr id="17" name="Google Shape;17;p35"/>
          <p:cNvSpPr txBox="1">
            <a:spLocks noGrp="1"/>
          </p:cNvSpPr>
          <p:nvPr>
            <p:ph type="title"/>
          </p:nvPr>
        </p:nvSpPr>
        <p:spPr>
          <a:xfrm rot="5400000">
            <a:off x="7281863" y="1830387"/>
            <a:ext cx="5856288" cy="2741613"/>
          </a:xfrm>
          <a:prstGeom prst="rect">
            <a:avLst/>
          </a:prstGeom>
          <a:noFill/>
          <a:ln>
            <a:noFill/>
          </a:ln>
        </p:spPr>
        <p:txBody>
          <a:bodyPr spcFirstLastPara="1" wrap="square" lIns="0" tIns="0" rIns="0" bIns="0" anchor="ctr" anchorCtr="0">
            <a:noAutofit/>
          </a:bodyPr>
          <a:lstStyle>
            <a:lvl1pPr lvl="0" algn="l">
              <a:lnSpc>
                <a:spcPct val="93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18" name="Google Shape;18;p35"/>
          <p:cNvSpPr txBox="1">
            <a:spLocks noGrp="1"/>
          </p:cNvSpPr>
          <p:nvPr>
            <p:ph type="body" idx="1"/>
          </p:nvPr>
        </p:nvSpPr>
        <p:spPr>
          <a:xfrm rot="5400000">
            <a:off x="1720056" y="-837406"/>
            <a:ext cx="5856288" cy="8077200"/>
          </a:xfrm>
          <a:prstGeom prst="rect">
            <a:avLst/>
          </a:prstGeom>
          <a:noFill/>
          <a:ln>
            <a:noFill/>
          </a:ln>
        </p:spPr>
        <p:txBody>
          <a:bodyPr spcFirstLastPara="1" wrap="square" lIns="0" tIns="12325" rIns="0" bIns="0" anchor="t" anchorCtr="0">
            <a:noAutofit/>
          </a:bodyPr>
          <a:lstStyle>
            <a:lvl1pPr marL="457200" lvl="0" indent="-228600" algn="l">
              <a:lnSpc>
                <a:spcPct val="93000"/>
              </a:lnSpc>
              <a:spcBef>
                <a:spcPts val="0"/>
              </a:spcBef>
              <a:spcAft>
                <a:spcPts val="0"/>
              </a:spcAft>
              <a:buSzPts val="1400"/>
              <a:buNone/>
              <a:defRPr/>
            </a:lvl1pPr>
            <a:lvl2pPr marL="914400" lvl="1" indent="-228600" algn="l">
              <a:lnSpc>
                <a:spcPct val="93000"/>
              </a:lnSpc>
              <a:spcBef>
                <a:spcPts val="1425"/>
              </a:spcBef>
              <a:spcAft>
                <a:spcPts val="0"/>
              </a:spcAft>
              <a:buSzPts val="1400"/>
              <a:buNone/>
              <a:defRPr/>
            </a:lvl2pPr>
            <a:lvl3pPr marL="1371600" lvl="2" indent="-228600" algn="l">
              <a:lnSpc>
                <a:spcPct val="93000"/>
              </a:lnSpc>
              <a:spcBef>
                <a:spcPts val="1138"/>
              </a:spcBef>
              <a:spcAft>
                <a:spcPts val="0"/>
              </a:spcAft>
              <a:buSzPts val="1400"/>
              <a:buNone/>
              <a:defRPr/>
            </a:lvl3pPr>
            <a:lvl4pPr marL="1828800" lvl="3" indent="-228600" algn="l">
              <a:lnSpc>
                <a:spcPct val="93000"/>
              </a:lnSpc>
              <a:spcBef>
                <a:spcPts val="850"/>
              </a:spcBef>
              <a:spcAft>
                <a:spcPts val="0"/>
              </a:spcAft>
              <a:buSzPts val="1400"/>
              <a:buNone/>
              <a:defRPr/>
            </a:lvl4pPr>
            <a:lvl5pPr marL="2286000" lvl="4" indent="-228600" algn="l">
              <a:lnSpc>
                <a:spcPct val="93000"/>
              </a:lnSpc>
              <a:spcBef>
                <a:spcPts val="575"/>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119"/>
        <p:cNvGrpSpPr/>
        <p:nvPr/>
      </p:nvGrpSpPr>
      <p:grpSpPr>
        <a:xfrm>
          <a:off x="0" y="0"/>
          <a:ext cx="0" cy="0"/>
          <a:chOff x="0" y="0"/>
          <a:chExt cx="0" cy="0"/>
        </a:xfrm>
      </p:grpSpPr>
      <p:sp>
        <p:nvSpPr>
          <p:cNvPr id="120" name="Google Shape;120;p61"/>
          <p:cNvSpPr txBox="1">
            <a:spLocks noGrp="1"/>
          </p:cNvSpPr>
          <p:nvPr>
            <p:ph type="title"/>
          </p:nvPr>
        </p:nvSpPr>
        <p:spPr>
          <a:xfrm>
            <a:off x="0" y="431800"/>
            <a:ext cx="12190412" cy="627062"/>
          </a:xfrm>
          <a:prstGeom prst="rect">
            <a:avLst/>
          </a:prstGeom>
          <a:noFill/>
          <a:ln>
            <a:noFill/>
          </a:ln>
        </p:spPr>
        <p:txBody>
          <a:bodyPr spcFirstLastPara="1" wrap="square" lIns="91425" tIns="45700" rIns="91425" bIns="45700" anchor="b" anchorCtr="0">
            <a:noAutofit/>
          </a:bodyPr>
          <a:lstStyle>
            <a:lvl1pPr lvl="0" algn="l">
              <a:lnSpc>
                <a:spcPct val="93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121" name="Google Shape;121;p61"/>
          <p:cNvSpPr txBox="1">
            <a:spLocks noGrp="1"/>
          </p:cNvSpPr>
          <p:nvPr>
            <p:ph type="body" idx="1"/>
          </p:nvPr>
        </p:nvSpPr>
        <p:spPr>
          <a:xfrm>
            <a:off x="609600" y="1604963"/>
            <a:ext cx="5408613" cy="4524375"/>
          </a:xfrm>
          <a:prstGeom prst="rect">
            <a:avLst/>
          </a:prstGeom>
          <a:noFill/>
          <a:ln>
            <a:noFill/>
          </a:ln>
        </p:spPr>
        <p:txBody>
          <a:bodyPr spcFirstLastPara="1" wrap="square" lIns="0" tIns="12325" rIns="0" bIns="0" anchor="t" anchorCtr="0">
            <a:noAutofit/>
          </a:bodyPr>
          <a:lstStyle>
            <a:lvl1pPr marL="457200" lvl="0" indent="-228600" algn="l">
              <a:lnSpc>
                <a:spcPct val="93000"/>
              </a:lnSpc>
              <a:spcBef>
                <a:spcPts val="0"/>
              </a:spcBef>
              <a:spcAft>
                <a:spcPts val="0"/>
              </a:spcAft>
              <a:buSzPts val="1400"/>
              <a:buNone/>
              <a:defRPr/>
            </a:lvl1pPr>
            <a:lvl2pPr marL="914400" lvl="1" indent="-228600" algn="l">
              <a:lnSpc>
                <a:spcPct val="93000"/>
              </a:lnSpc>
              <a:spcBef>
                <a:spcPts val="1425"/>
              </a:spcBef>
              <a:spcAft>
                <a:spcPts val="0"/>
              </a:spcAft>
              <a:buSzPts val="1400"/>
              <a:buNone/>
              <a:defRPr/>
            </a:lvl2pPr>
            <a:lvl3pPr marL="1371600" lvl="2" indent="-228600" algn="l">
              <a:lnSpc>
                <a:spcPct val="93000"/>
              </a:lnSpc>
              <a:spcBef>
                <a:spcPts val="1138"/>
              </a:spcBef>
              <a:spcAft>
                <a:spcPts val="0"/>
              </a:spcAft>
              <a:buSzPts val="1400"/>
              <a:buNone/>
              <a:defRPr/>
            </a:lvl3pPr>
            <a:lvl4pPr marL="1828800" lvl="3" indent="-228600" algn="l">
              <a:lnSpc>
                <a:spcPct val="93000"/>
              </a:lnSpc>
              <a:spcBef>
                <a:spcPts val="850"/>
              </a:spcBef>
              <a:spcAft>
                <a:spcPts val="0"/>
              </a:spcAft>
              <a:buSzPts val="1400"/>
              <a:buNone/>
              <a:defRPr/>
            </a:lvl4pPr>
            <a:lvl5pPr marL="2286000" lvl="4" indent="-228600" algn="l">
              <a:lnSpc>
                <a:spcPct val="93000"/>
              </a:lnSpc>
              <a:spcBef>
                <a:spcPts val="575"/>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61"/>
          <p:cNvSpPr txBox="1">
            <a:spLocks noGrp="1"/>
          </p:cNvSpPr>
          <p:nvPr>
            <p:ph type="body" idx="2"/>
          </p:nvPr>
        </p:nvSpPr>
        <p:spPr>
          <a:xfrm>
            <a:off x="6170613" y="1604963"/>
            <a:ext cx="5410200" cy="4524375"/>
          </a:xfrm>
          <a:prstGeom prst="rect">
            <a:avLst/>
          </a:prstGeom>
          <a:noFill/>
          <a:ln>
            <a:noFill/>
          </a:ln>
        </p:spPr>
        <p:txBody>
          <a:bodyPr spcFirstLastPara="1" wrap="square" lIns="0" tIns="12325" rIns="0" bIns="0" anchor="t" anchorCtr="0">
            <a:noAutofit/>
          </a:bodyPr>
          <a:lstStyle>
            <a:lvl1pPr marL="457200" lvl="0" indent="-228600" algn="l">
              <a:lnSpc>
                <a:spcPct val="93000"/>
              </a:lnSpc>
              <a:spcBef>
                <a:spcPts val="0"/>
              </a:spcBef>
              <a:spcAft>
                <a:spcPts val="0"/>
              </a:spcAft>
              <a:buSzPts val="1400"/>
              <a:buNone/>
              <a:defRPr/>
            </a:lvl1pPr>
            <a:lvl2pPr marL="914400" lvl="1" indent="-228600" algn="l">
              <a:lnSpc>
                <a:spcPct val="93000"/>
              </a:lnSpc>
              <a:spcBef>
                <a:spcPts val="1425"/>
              </a:spcBef>
              <a:spcAft>
                <a:spcPts val="0"/>
              </a:spcAft>
              <a:buSzPts val="1400"/>
              <a:buNone/>
              <a:defRPr/>
            </a:lvl2pPr>
            <a:lvl3pPr marL="1371600" lvl="2" indent="-228600" algn="l">
              <a:lnSpc>
                <a:spcPct val="93000"/>
              </a:lnSpc>
              <a:spcBef>
                <a:spcPts val="1138"/>
              </a:spcBef>
              <a:spcAft>
                <a:spcPts val="0"/>
              </a:spcAft>
              <a:buSzPts val="1400"/>
              <a:buNone/>
              <a:defRPr/>
            </a:lvl3pPr>
            <a:lvl4pPr marL="1828800" lvl="3" indent="-228600" algn="l">
              <a:lnSpc>
                <a:spcPct val="93000"/>
              </a:lnSpc>
              <a:spcBef>
                <a:spcPts val="850"/>
              </a:spcBef>
              <a:spcAft>
                <a:spcPts val="0"/>
              </a:spcAft>
              <a:buSzPts val="1400"/>
              <a:buNone/>
              <a:defRPr/>
            </a:lvl4pPr>
            <a:lvl5pPr marL="2286000" lvl="4" indent="-228600" algn="l">
              <a:lnSpc>
                <a:spcPct val="93000"/>
              </a:lnSpc>
              <a:spcBef>
                <a:spcPts val="575"/>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123"/>
        <p:cNvGrpSpPr/>
        <p:nvPr/>
      </p:nvGrpSpPr>
      <p:grpSpPr>
        <a:xfrm>
          <a:off x="0" y="0"/>
          <a:ext cx="0" cy="0"/>
          <a:chOff x="0" y="0"/>
          <a:chExt cx="0" cy="0"/>
        </a:xfrm>
      </p:grpSpPr>
      <p:sp>
        <p:nvSpPr>
          <p:cNvPr id="124" name="Google Shape;124;p6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3000"/>
              </a:lnSpc>
              <a:spcBef>
                <a:spcPts val="0"/>
              </a:spcBef>
              <a:spcAft>
                <a:spcPts val="0"/>
              </a:spcAft>
              <a:buSzPts val="1400"/>
              <a:buNone/>
              <a:defRPr sz="6000"/>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125" name="Google Shape;125;p62"/>
          <p:cNvSpPr txBox="1">
            <a:spLocks noGrp="1"/>
          </p:cNvSpPr>
          <p:nvPr>
            <p:ph type="body" idx="1"/>
          </p:nvPr>
        </p:nvSpPr>
        <p:spPr>
          <a:xfrm>
            <a:off x="831850" y="4589463"/>
            <a:ext cx="10515600" cy="1500187"/>
          </a:xfrm>
          <a:prstGeom prst="rect">
            <a:avLst/>
          </a:prstGeom>
          <a:noFill/>
          <a:ln>
            <a:noFill/>
          </a:ln>
        </p:spPr>
        <p:txBody>
          <a:bodyPr spcFirstLastPara="1" wrap="square" lIns="0" tIns="12325" rIns="0" bIns="0" anchor="t" anchorCtr="0">
            <a:noAutofit/>
          </a:bodyPr>
          <a:lstStyle>
            <a:lvl1pPr marL="457200" lvl="0" indent="-228600" algn="l">
              <a:lnSpc>
                <a:spcPct val="93000"/>
              </a:lnSpc>
              <a:spcBef>
                <a:spcPts val="0"/>
              </a:spcBef>
              <a:spcAft>
                <a:spcPts val="0"/>
              </a:spcAft>
              <a:buSzPts val="2400"/>
              <a:buNone/>
              <a:defRPr sz="2400"/>
            </a:lvl1pPr>
            <a:lvl2pPr marL="914400" lvl="1" indent="-228600" algn="l">
              <a:lnSpc>
                <a:spcPct val="93000"/>
              </a:lnSpc>
              <a:spcBef>
                <a:spcPts val="1425"/>
              </a:spcBef>
              <a:spcAft>
                <a:spcPts val="0"/>
              </a:spcAft>
              <a:buSzPts val="2000"/>
              <a:buNone/>
              <a:defRPr sz="2000"/>
            </a:lvl2pPr>
            <a:lvl3pPr marL="1371600" lvl="2" indent="-228600" algn="l">
              <a:lnSpc>
                <a:spcPct val="93000"/>
              </a:lnSpc>
              <a:spcBef>
                <a:spcPts val="1138"/>
              </a:spcBef>
              <a:spcAft>
                <a:spcPts val="0"/>
              </a:spcAft>
              <a:buSzPts val="1800"/>
              <a:buNone/>
              <a:defRPr sz="1800"/>
            </a:lvl3pPr>
            <a:lvl4pPr marL="1828800" lvl="3" indent="-228600" algn="l">
              <a:lnSpc>
                <a:spcPct val="93000"/>
              </a:lnSpc>
              <a:spcBef>
                <a:spcPts val="850"/>
              </a:spcBef>
              <a:spcAft>
                <a:spcPts val="0"/>
              </a:spcAft>
              <a:buSzPts val="1600"/>
              <a:buNone/>
              <a:defRPr sz="1600"/>
            </a:lvl4pPr>
            <a:lvl5pPr marL="2286000" lvl="4" indent="-228600" algn="l">
              <a:lnSpc>
                <a:spcPct val="93000"/>
              </a:lnSpc>
              <a:spcBef>
                <a:spcPts val="575"/>
              </a:spcBef>
              <a:spcAft>
                <a:spcPts val="0"/>
              </a:spcAft>
              <a:buSzPts val="1600"/>
              <a:buNone/>
              <a:defRPr sz="1600"/>
            </a:lvl5pPr>
            <a:lvl6pPr marL="2743200" lvl="5" indent="-228600" algn="l">
              <a:lnSpc>
                <a:spcPct val="90000"/>
              </a:lnSpc>
              <a:spcBef>
                <a:spcPts val="500"/>
              </a:spcBef>
              <a:spcAft>
                <a:spcPts val="0"/>
              </a:spcAft>
              <a:buClr>
                <a:schemeClr val="dk1"/>
              </a:buClr>
              <a:buSzPts val="1600"/>
              <a:buNone/>
              <a:defRPr sz="1600"/>
            </a:lvl6pPr>
            <a:lvl7pPr marL="3200400" lvl="6" indent="-228600" algn="l">
              <a:lnSpc>
                <a:spcPct val="90000"/>
              </a:lnSpc>
              <a:spcBef>
                <a:spcPts val="500"/>
              </a:spcBef>
              <a:spcAft>
                <a:spcPts val="0"/>
              </a:spcAft>
              <a:buClr>
                <a:schemeClr val="dk1"/>
              </a:buClr>
              <a:buSzPts val="1600"/>
              <a:buNone/>
              <a:defRPr sz="1600"/>
            </a:lvl7pPr>
            <a:lvl8pPr marL="3657600" lvl="7" indent="-228600" algn="l">
              <a:lnSpc>
                <a:spcPct val="90000"/>
              </a:lnSpc>
              <a:spcBef>
                <a:spcPts val="500"/>
              </a:spcBef>
              <a:spcAft>
                <a:spcPts val="0"/>
              </a:spcAft>
              <a:buClr>
                <a:schemeClr val="dk1"/>
              </a:buClr>
              <a:buSzPts val="1600"/>
              <a:buNone/>
              <a:defRPr sz="1600"/>
            </a:lvl8pPr>
            <a:lvl9pPr marL="4114800" lvl="8" indent="-228600" algn="l">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26"/>
        <p:cNvGrpSpPr/>
        <p:nvPr/>
      </p:nvGrpSpPr>
      <p:grpSpPr>
        <a:xfrm>
          <a:off x="0" y="0"/>
          <a:ext cx="0" cy="0"/>
          <a:chOff x="0" y="0"/>
          <a:chExt cx="0" cy="0"/>
        </a:xfrm>
      </p:grpSpPr>
      <p:sp>
        <p:nvSpPr>
          <p:cNvPr id="127" name="Google Shape;127;p63"/>
          <p:cNvSpPr txBox="1">
            <a:spLocks noGrp="1"/>
          </p:cNvSpPr>
          <p:nvPr>
            <p:ph type="title"/>
          </p:nvPr>
        </p:nvSpPr>
        <p:spPr>
          <a:xfrm>
            <a:off x="0" y="431800"/>
            <a:ext cx="12190412" cy="627062"/>
          </a:xfrm>
          <a:prstGeom prst="rect">
            <a:avLst/>
          </a:prstGeom>
          <a:noFill/>
          <a:ln>
            <a:noFill/>
          </a:ln>
        </p:spPr>
        <p:txBody>
          <a:bodyPr spcFirstLastPara="1" wrap="square" lIns="91425" tIns="45700" rIns="91425" bIns="45700" anchor="b" anchorCtr="0">
            <a:noAutofit/>
          </a:bodyPr>
          <a:lstStyle>
            <a:lvl1pPr lvl="0" algn="l">
              <a:lnSpc>
                <a:spcPct val="93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128" name="Google Shape;128;p63"/>
          <p:cNvSpPr txBox="1">
            <a:spLocks noGrp="1"/>
          </p:cNvSpPr>
          <p:nvPr>
            <p:ph type="body" idx="1"/>
          </p:nvPr>
        </p:nvSpPr>
        <p:spPr>
          <a:xfrm>
            <a:off x="609600" y="1604962"/>
            <a:ext cx="10971212" cy="4524375"/>
          </a:xfrm>
          <a:prstGeom prst="rect">
            <a:avLst/>
          </a:prstGeom>
          <a:noFill/>
          <a:ln>
            <a:noFill/>
          </a:ln>
        </p:spPr>
        <p:txBody>
          <a:bodyPr spcFirstLastPara="1" wrap="square" lIns="0" tIns="12325" rIns="0" bIns="0" anchor="t" anchorCtr="0">
            <a:noAutofit/>
          </a:bodyPr>
          <a:lstStyle>
            <a:lvl1pPr marL="457200" lvl="0" indent="-228600" algn="l">
              <a:lnSpc>
                <a:spcPct val="93000"/>
              </a:lnSpc>
              <a:spcBef>
                <a:spcPts val="0"/>
              </a:spcBef>
              <a:spcAft>
                <a:spcPts val="0"/>
              </a:spcAft>
              <a:buSzPts val="1400"/>
              <a:buNone/>
              <a:defRPr/>
            </a:lvl1pPr>
            <a:lvl2pPr marL="914400" lvl="1" indent="-228600" algn="l">
              <a:lnSpc>
                <a:spcPct val="93000"/>
              </a:lnSpc>
              <a:spcBef>
                <a:spcPts val="1425"/>
              </a:spcBef>
              <a:spcAft>
                <a:spcPts val="0"/>
              </a:spcAft>
              <a:buSzPts val="1400"/>
              <a:buNone/>
              <a:defRPr/>
            </a:lvl2pPr>
            <a:lvl3pPr marL="1371600" lvl="2" indent="-228600" algn="l">
              <a:lnSpc>
                <a:spcPct val="93000"/>
              </a:lnSpc>
              <a:spcBef>
                <a:spcPts val="1138"/>
              </a:spcBef>
              <a:spcAft>
                <a:spcPts val="0"/>
              </a:spcAft>
              <a:buSzPts val="1400"/>
              <a:buNone/>
              <a:defRPr/>
            </a:lvl3pPr>
            <a:lvl4pPr marL="1828800" lvl="3" indent="-228600" algn="l">
              <a:lnSpc>
                <a:spcPct val="93000"/>
              </a:lnSpc>
              <a:spcBef>
                <a:spcPts val="850"/>
              </a:spcBef>
              <a:spcAft>
                <a:spcPts val="0"/>
              </a:spcAft>
              <a:buSzPts val="1400"/>
              <a:buNone/>
              <a:defRPr/>
            </a:lvl4pPr>
            <a:lvl5pPr marL="2286000" lvl="4" indent="-228600" algn="l">
              <a:lnSpc>
                <a:spcPct val="93000"/>
              </a:lnSpc>
              <a:spcBef>
                <a:spcPts val="575"/>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29"/>
        <p:cNvGrpSpPr/>
        <p:nvPr/>
      </p:nvGrpSpPr>
      <p:grpSpPr>
        <a:xfrm>
          <a:off x="0" y="0"/>
          <a:ext cx="0" cy="0"/>
          <a:chOff x="0" y="0"/>
          <a:chExt cx="0" cy="0"/>
        </a:xfrm>
      </p:grpSpPr>
      <p:sp>
        <p:nvSpPr>
          <p:cNvPr id="130" name="Google Shape;130;p6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3000"/>
              </a:lnSpc>
              <a:spcBef>
                <a:spcPts val="0"/>
              </a:spcBef>
              <a:spcAft>
                <a:spcPts val="0"/>
              </a:spcAft>
              <a:buSzPts val="1400"/>
              <a:buNone/>
              <a:defRPr sz="6000"/>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131" name="Google Shape;131;p64"/>
          <p:cNvSpPr txBox="1">
            <a:spLocks noGrp="1"/>
          </p:cNvSpPr>
          <p:nvPr>
            <p:ph type="subTitle" idx="1"/>
          </p:nvPr>
        </p:nvSpPr>
        <p:spPr>
          <a:xfrm>
            <a:off x="1524000" y="3602038"/>
            <a:ext cx="9144000" cy="1655762"/>
          </a:xfrm>
          <a:prstGeom prst="rect">
            <a:avLst/>
          </a:prstGeom>
          <a:noFill/>
          <a:ln>
            <a:noFill/>
          </a:ln>
        </p:spPr>
        <p:txBody>
          <a:bodyPr spcFirstLastPara="1" wrap="square" lIns="0" tIns="12325" rIns="0" bIns="0" anchor="t" anchorCtr="0">
            <a:noAutofit/>
          </a:bodyPr>
          <a:lstStyle>
            <a:lvl1pPr lvl="0" algn="ctr">
              <a:lnSpc>
                <a:spcPct val="93000"/>
              </a:lnSpc>
              <a:spcBef>
                <a:spcPts val="0"/>
              </a:spcBef>
              <a:spcAft>
                <a:spcPts val="0"/>
              </a:spcAft>
              <a:buSzPts val="2400"/>
              <a:buNone/>
              <a:defRPr sz="2400"/>
            </a:lvl1pPr>
            <a:lvl2pPr lvl="1" algn="ctr">
              <a:lnSpc>
                <a:spcPct val="93000"/>
              </a:lnSpc>
              <a:spcBef>
                <a:spcPts val="1425"/>
              </a:spcBef>
              <a:spcAft>
                <a:spcPts val="0"/>
              </a:spcAft>
              <a:buSzPts val="2000"/>
              <a:buNone/>
              <a:defRPr sz="2000"/>
            </a:lvl2pPr>
            <a:lvl3pPr lvl="2" algn="ctr">
              <a:lnSpc>
                <a:spcPct val="93000"/>
              </a:lnSpc>
              <a:spcBef>
                <a:spcPts val="1138"/>
              </a:spcBef>
              <a:spcAft>
                <a:spcPts val="0"/>
              </a:spcAft>
              <a:buSzPts val="1800"/>
              <a:buNone/>
              <a:defRPr sz="1800"/>
            </a:lvl3pPr>
            <a:lvl4pPr lvl="3" algn="ctr">
              <a:lnSpc>
                <a:spcPct val="93000"/>
              </a:lnSpc>
              <a:spcBef>
                <a:spcPts val="850"/>
              </a:spcBef>
              <a:spcAft>
                <a:spcPts val="0"/>
              </a:spcAft>
              <a:buSzPts val="1600"/>
              <a:buNone/>
              <a:defRPr sz="1600"/>
            </a:lvl4pPr>
            <a:lvl5pPr lvl="4" algn="ctr">
              <a:lnSpc>
                <a:spcPct val="93000"/>
              </a:lnSpc>
              <a:spcBef>
                <a:spcPts val="575"/>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5_Diapositiva de título">
  <p:cSld name="5_Diapositiva de título">
    <p:spTree>
      <p:nvGrpSpPr>
        <p:cNvPr id="1" name="Shape 267"/>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274"/>
        <p:cNvGrpSpPr/>
        <p:nvPr/>
      </p:nvGrpSpPr>
      <p:grpSpPr>
        <a:xfrm>
          <a:off x="0" y="0"/>
          <a:ext cx="0" cy="0"/>
          <a:chOff x="0" y="0"/>
          <a:chExt cx="0" cy="0"/>
        </a:xfrm>
      </p:grpSpPr>
      <p:sp>
        <p:nvSpPr>
          <p:cNvPr id="275" name="Google Shape;275;p34"/>
          <p:cNvSpPr txBox="1">
            <a:spLocks noGrp="1"/>
          </p:cNvSpPr>
          <p:nvPr>
            <p:ph type="sldNum" idx="12"/>
          </p:nvPr>
        </p:nvSpPr>
        <p:spPr>
          <a:xfrm>
            <a:off x="0" y="0"/>
            <a:ext cx="2997200" cy="299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276"/>
        <p:cNvGrpSpPr/>
        <p:nvPr/>
      </p:nvGrpSpPr>
      <p:grpSpPr>
        <a:xfrm>
          <a:off x="0" y="0"/>
          <a:ext cx="0" cy="0"/>
          <a:chOff x="0" y="0"/>
          <a:chExt cx="0" cy="0"/>
        </a:xfrm>
      </p:grpSpPr>
      <p:sp>
        <p:nvSpPr>
          <p:cNvPr id="277" name="Google Shape;277;p75"/>
          <p:cNvSpPr txBox="1">
            <a:spLocks noGrp="1"/>
          </p:cNvSpPr>
          <p:nvPr>
            <p:ph type="title"/>
          </p:nvPr>
        </p:nvSpPr>
        <p:spPr>
          <a:xfrm rot="5400000">
            <a:off x="7281863" y="1830387"/>
            <a:ext cx="5856288" cy="2741613"/>
          </a:xfrm>
          <a:prstGeom prst="rect">
            <a:avLst/>
          </a:prstGeom>
          <a:noFill/>
          <a:ln>
            <a:noFill/>
          </a:ln>
        </p:spPr>
        <p:txBody>
          <a:bodyPr spcFirstLastPara="1" wrap="square" lIns="0" tIns="0" rIns="0" bIns="0" anchor="ctr" anchorCtr="0">
            <a:noAutofit/>
          </a:bodyPr>
          <a:lstStyle>
            <a:lvl1pPr lvl="0" algn="l">
              <a:lnSpc>
                <a:spcPct val="93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278" name="Google Shape;278;p75"/>
          <p:cNvSpPr txBox="1">
            <a:spLocks noGrp="1"/>
          </p:cNvSpPr>
          <p:nvPr>
            <p:ph type="body" idx="1"/>
          </p:nvPr>
        </p:nvSpPr>
        <p:spPr>
          <a:xfrm rot="5400000">
            <a:off x="1720056" y="-837406"/>
            <a:ext cx="5856288" cy="8077200"/>
          </a:xfrm>
          <a:prstGeom prst="rect">
            <a:avLst/>
          </a:prstGeom>
          <a:noFill/>
          <a:ln>
            <a:noFill/>
          </a:ln>
        </p:spPr>
        <p:txBody>
          <a:bodyPr spcFirstLastPara="1" wrap="square" lIns="0" tIns="12325" rIns="0" bIns="0" anchor="t" anchorCtr="0">
            <a:noAutofit/>
          </a:bodyPr>
          <a:lstStyle>
            <a:lvl1pPr marL="457200" lvl="0" indent="-228600" algn="l">
              <a:lnSpc>
                <a:spcPct val="93000"/>
              </a:lnSpc>
              <a:spcBef>
                <a:spcPts val="0"/>
              </a:spcBef>
              <a:spcAft>
                <a:spcPts val="0"/>
              </a:spcAft>
              <a:buSzPts val="1400"/>
              <a:buNone/>
              <a:defRPr/>
            </a:lvl1pPr>
            <a:lvl2pPr marL="914400" lvl="1" indent="-228600" algn="l">
              <a:lnSpc>
                <a:spcPct val="93000"/>
              </a:lnSpc>
              <a:spcBef>
                <a:spcPts val="1425"/>
              </a:spcBef>
              <a:spcAft>
                <a:spcPts val="0"/>
              </a:spcAft>
              <a:buSzPts val="1400"/>
              <a:buNone/>
              <a:defRPr/>
            </a:lvl2pPr>
            <a:lvl3pPr marL="1371600" lvl="2" indent="-228600" algn="l">
              <a:lnSpc>
                <a:spcPct val="93000"/>
              </a:lnSpc>
              <a:spcBef>
                <a:spcPts val="1138"/>
              </a:spcBef>
              <a:spcAft>
                <a:spcPts val="0"/>
              </a:spcAft>
              <a:buSzPts val="1400"/>
              <a:buNone/>
              <a:defRPr/>
            </a:lvl3pPr>
            <a:lvl4pPr marL="1828800" lvl="3" indent="-228600" algn="l">
              <a:lnSpc>
                <a:spcPct val="93000"/>
              </a:lnSpc>
              <a:spcBef>
                <a:spcPts val="850"/>
              </a:spcBef>
              <a:spcAft>
                <a:spcPts val="0"/>
              </a:spcAft>
              <a:buSzPts val="1400"/>
              <a:buNone/>
              <a:defRPr/>
            </a:lvl4pPr>
            <a:lvl5pPr marL="2286000" lvl="4" indent="-228600" algn="l">
              <a:lnSpc>
                <a:spcPct val="93000"/>
              </a:lnSpc>
              <a:spcBef>
                <a:spcPts val="575"/>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9" name="Google Shape;279;p75"/>
          <p:cNvSpPr txBox="1">
            <a:spLocks noGrp="1"/>
          </p:cNvSpPr>
          <p:nvPr>
            <p:ph type="sldNum" idx="12"/>
          </p:nvPr>
        </p:nvSpPr>
        <p:spPr>
          <a:xfrm>
            <a:off x="0" y="0"/>
            <a:ext cx="2997200" cy="299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280"/>
        <p:cNvGrpSpPr/>
        <p:nvPr/>
      </p:nvGrpSpPr>
      <p:grpSpPr>
        <a:xfrm>
          <a:off x="0" y="0"/>
          <a:ext cx="0" cy="0"/>
          <a:chOff x="0" y="0"/>
          <a:chExt cx="0" cy="0"/>
        </a:xfrm>
      </p:grpSpPr>
      <p:sp>
        <p:nvSpPr>
          <p:cNvPr id="281" name="Google Shape;281;p76"/>
          <p:cNvSpPr txBox="1">
            <a:spLocks noGrp="1"/>
          </p:cNvSpPr>
          <p:nvPr>
            <p:ph type="title"/>
          </p:nvPr>
        </p:nvSpPr>
        <p:spPr>
          <a:xfrm>
            <a:off x="609600" y="273050"/>
            <a:ext cx="10971212" cy="1143000"/>
          </a:xfrm>
          <a:prstGeom prst="rect">
            <a:avLst/>
          </a:prstGeom>
          <a:noFill/>
          <a:ln>
            <a:noFill/>
          </a:ln>
        </p:spPr>
        <p:txBody>
          <a:bodyPr spcFirstLastPara="1" wrap="square" lIns="0" tIns="0" rIns="0" bIns="0" anchor="ctr" anchorCtr="0">
            <a:noAutofit/>
          </a:bodyPr>
          <a:lstStyle>
            <a:lvl1pPr lvl="0" algn="l">
              <a:lnSpc>
                <a:spcPct val="93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282" name="Google Shape;282;p76"/>
          <p:cNvSpPr txBox="1">
            <a:spLocks noGrp="1"/>
          </p:cNvSpPr>
          <p:nvPr>
            <p:ph type="body" idx="1"/>
          </p:nvPr>
        </p:nvSpPr>
        <p:spPr>
          <a:xfrm rot="5400000">
            <a:off x="3833019" y="-1618456"/>
            <a:ext cx="4524375" cy="10971212"/>
          </a:xfrm>
          <a:prstGeom prst="rect">
            <a:avLst/>
          </a:prstGeom>
          <a:noFill/>
          <a:ln>
            <a:noFill/>
          </a:ln>
        </p:spPr>
        <p:txBody>
          <a:bodyPr spcFirstLastPara="1" wrap="square" lIns="0" tIns="12325" rIns="0" bIns="0" anchor="t" anchorCtr="0">
            <a:noAutofit/>
          </a:bodyPr>
          <a:lstStyle>
            <a:lvl1pPr marL="457200" lvl="0" indent="-228600" algn="l">
              <a:lnSpc>
                <a:spcPct val="93000"/>
              </a:lnSpc>
              <a:spcBef>
                <a:spcPts val="0"/>
              </a:spcBef>
              <a:spcAft>
                <a:spcPts val="0"/>
              </a:spcAft>
              <a:buSzPts val="1400"/>
              <a:buNone/>
              <a:defRPr/>
            </a:lvl1pPr>
            <a:lvl2pPr marL="914400" lvl="1" indent="-228600" algn="l">
              <a:lnSpc>
                <a:spcPct val="93000"/>
              </a:lnSpc>
              <a:spcBef>
                <a:spcPts val="1425"/>
              </a:spcBef>
              <a:spcAft>
                <a:spcPts val="0"/>
              </a:spcAft>
              <a:buSzPts val="1400"/>
              <a:buNone/>
              <a:defRPr/>
            </a:lvl2pPr>
            <a:lvl3pPr marL="1371600" lvl="2" indent="-228600" algn="l">
              <a:lnSpc>
                <a:spcPct val="93000"/>
              </a:lnSpc>
              <a:spcBef>
                <a:spcPts val="1138"/>
              </a:spcBef>
              <a:spcAft>
                <a:spcPts val="0"/>
              </a:spcAft>
              <a:buSzPts val="1400"/>
              <a:buNone/>
              <a:defRPr/>
            </a:lvl3pPr>
            <a:lvl4pPr marL="1828800" lvl="3" indent="-228600" algn="l">
              <a:lnSpc>
                <a:spcPct val="93000"/>
              </a:lnSpc>
              <a:spcBef>
                <a:spcPts val="850"/>
              </a:spcBef>
              <a:spcAft>
                <a:spcPts val="0"/>
              </a:spcAft>
              <a:buSzPts val="1400"/>
              <a:buNone/>
              <a:defRPr/>
            </a:lvl4pPr>
            <a:lvl5pPr marL="2286000" lvl="4" indent="-228600" algn="l">
              <a:lnSpc>
                <a:spcPct val="93000"/>
              </a:lnSpc>
              <a:spcBef>
                <a:spcPts val="575"/>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3" name="Google Shape;283;p76"/>
          <p:cNvSpPr txBox="1">
            <a:spLocks noGrp="1"/>
          </p:cNvSpPr>
          <p:nvPr>
            <p:ph type="sldNum" idx="12"/>
          </p:nvPr>
        </p:nvSpPr>
        <p:spPr>
          <a:xfrm>
            <a:off x="0" y="0"/>
            <a:ext cx="2997200" cy="299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284"/>
        <p:cNvGrpSpPr/>
        <p:nvPr/>
      </p:nvGrpSpPr>
      <p:grpSpPr>
        <a:xfrm>
          <a:off x="0" y="0"/>
          <a:ext cx="0" cy="0"/>
          <a:chOff x="0" y="0"/>
          <a:chExt cx="0" cy="0"/>
        </a:xfrm>
      </p:grpSpPr>
      <p:sp>
        <p:nvSpPr>
          <p:cNvPr id="285" name="Google Shape;285;p77"/>
          <p:cNvSpPr txBox="1">
            <a:spLocks noGrp="1"/>
          </p:cNvSpPr>
          <p:nvPr>
            <p:ph type="title"/>
          </p:nvPr>
        </p:nvSpPr>
        <p:spPr>
          <a:xfrm>
            <a:off x="839788" y="457200"/>
            <a:ext cx="3932237" cy="1600200"/>
          </a:xfrm>
          <a:prstGeom prst="rect">
            <a:avLst/>
          </a:prstGeom>
          <a:noFill/>
          <a:ln>
            <a:noFill/>
          </a:ln>
        </p:spPr>
        <p:txBody>
          <a:bodyPr spcFirstLastPara="1" wrap="square" lIns="0" tIns="0" rIns="0" bIns="0" anchor="b" anchorCtr="0">
            <a:noAutofit/>
          </a:bodyPr>
          <a:lstStyle>
            <a:lvl1pPr lvl="0" algn="l">
              <a:lnSpc>
                <a:spcPct val="93000"/>
              </a:lnSpc>
              <a:spcBef>
                <a:spcPts val="0"/>
              </a:spcBef>
              <a:spcAft>
                <a:spcPts val="0"/>
              </a:spcAft>
              <a:buSzPts val="1400"/>
              <a:buNone/>
              <a:defRPr sz="3200"/>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286" name="Google Shape;286;p77"/>
          <p:cNvSpPr>
            <a:spLocks noGrp="1"/>
          </p:cNvSpPr>
          <p:nvPr>
            <p:ph type="pic" idx="2"/>
          </p:nvPr>
        </p:nvSpPr>
        <p:spPr>
          <a:xfrm>
            <a:off x="5183188" y="987425"/>
            <a:ext cx="6172200" cy="4873625"/>
          </a:xfrm>
          <a:prstGeom prst="rect">
            <a:avLst/>
          </a:prstGeom>
          <a:noFill/>
          <a:ln>
            <a:noFill/>
          </a:ln>
        </p:spPr>
      </p:sp>
      <p:sp>
        <p:nvSpPr>
          <p:cNvPr id="287" name="Google Shape;287;p77"/>
          <p:cNvSpPr txBox="1">
            <a:spLocks noGrp="1"/>
          </p:cNvSpPr>
          <p:nvPr>
            <p:ph type="body" idx="1"/>
          </p:nvPr>
        </p:nvSpPr>
        <p:spPr>
          <a:xfrm>
            <a:off x="839788" y="2057400"/>
            <a:ext cx="3932237" cy="3811588"/>
          </a:xfrm>
          <a:prstGeom prst="rect">
            <a:avLst/>
          </a:prstGeom>
          <a:noFill/>
          <a:ln>
            <a:noFill/>
          </a:ln>
        </p:spPr>
        <p:txBody>
          <a:bodyPr spcFirstLastPara="1" wrap="square" lIns="0" tIns="12325" rIns="0" bIns="0" anchor="t" anchorCtr="0">
            <a:noAutofit/>
          </a:bodyPr>
          <a:lstStyle>
            <a:lvl1pPr marL="457200" lvl="0" indent="-228600" algn="l">
              <a:lnSpc>
                <a:spcPct val="93000"/>
              </a:lnSpc>
              <a:spcBef>
                <a:spcPts val="0"/>
              </a:spcBef>
              <a:spcAft>
                <a:spcPts val="0"/>
              </a:spcAft>
              <a:buSzPts val="1600"/>
              <a:buNone/>
              <a:defRPr sz="1600"/>
            </a:lvl1pPr>
            <a:lvl2pPr marL="914400" lvl="1" indent="-228600" algn="l">
              <a:lnSpc>
                <a:spcPct val="93000"/>
              </a:lnSpc>
              <a:spcBef>
                <a:spcPts val="1425"/>
              </a:spcBef>
              <a:spcAft>
                <a:spcPts val="0"/>
              </a:spcAft>
              <a:buSzPts val="1400"/>
              <a:buNone/>
              <a:defRPr sz="1400"/>
            </a:lvl2pPr>
            <a:lvl3pPr marL="1371600" lvl="2" indent="-228600" algn="l">
              <a:lnSpc>
                <a:spcPct val="93000"/>
              </a:lnSpc>
              <a:spcBef>
                <a:spcPts val="1138"/>
              </a:spcBef>
              <a:spcAft>
                <a:spcPts val="0"/>
              </a:spcAft>
              <a:buSzPts val="1200"/>
              <a:buNone/>
              <a:defRPr sz="1200"/>
            </a:lvl3pPr>
            <a:lvl4pPr marL="1828800" lvl="3" indent="-228600" algn="l">
              <a:lnSpc>
                <a:spcPct val="93000"/>
              </a:lnSpc>
              <a:spcBef>
                <a:spcPts val="850"/>
              </a:spcBef>
              <a:spcAft>
                <a:spcPts val="0"/>
              </a:spcAft>
              <a:buSzPts val="1000"/>
              <a:buNone/>
              <a:defRPr sz="1000"/>
            </a:lvl4pPr>
            <a:lvl5pPr marL="2286000" lvl="4" indent="-228600" algn="l">
              <a:lnSpc>
                <a:spcPct val="93000"/>
              </a:lnSpc>
              <a:spcBef>
                <a:spcPts val="575"/>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88" name="Google Shape;288;p77"/>
          <p:cNvSpPr txBox="1">
            <a:spLocks noGrp="1"/>
          </p:cNvSpPr>
          <p:nvPr>
            <p:ph type="sldNum" idx="12"/>
          </p:nvPr>
        </p:nvSpPr>
        <p:spPr>
          <a:xfrm>
            <a:off x="0" y="0"/>
            <a:ext cx="2997200" cy="299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289"/>
        <p:cNvGrpSpPr/>
        <p:nvPr/>
      </p:nvGrpSpPr>
      <p:grpSpPr>
        <a:xfrm>
          <a:off x="0" y="0"/>
          <a:ext cx="0" cy="0"/>
          <a:chOff x="0" y="0"/>
          <a:chExt cx="0" cy="0"/>
        </a:xfrm>
      </p:grpSpPr>
      <p:sp>
        <p:nvSpPr>
          <p:cNvPr id="290" name="Google Shape;290;p78"/>
          <p:cNvSpPr txBox="1">
            <a:spLocks noGrp="1"/>
          </p:cNvSpPr>
          <p:nvPr>
            <p:ph type="title"/>
          </p:nvPr>
        </p:nvSpPr>
        <p:spPr>
          <a:xfrm>
            <a:off x="839788" y="457200"/>
            <a:ext cx="3932237" cy="1600200"/>
          </a:xfrm>
          <a:prstGeom prst="rect">
            <a:avLst/>
          </a:prstGeom>
          <a:noFill/>
          <a:ln>
            <a:noFill/>
          </a:ln>
        </p:spPr>
        <p:txBody>
          <a:bodyPr spcFirstLastPara="1" wrap="square" lIns="0" tIns="0" rIns="0" bIns="0" anchor="b" anchorCtr="0">
            <a:noAutofit/>
          </a:bodyPr>
          <a:lstStyle>
            <a:lvl1pPr lvl="0" algn="l">
              <a:lnSpc>
                <a:spcPct val="93000"/>
              </a:lnSpc>
              <a:spcBef>
                <a:spcPts val="0"/>
              </a:spcBef>
              <a:spcAft>
                <a:spcPts val="0"/>
              </a:spcAft>
              <a:buSzPts val="1400"/>
              <a:buNone/>
              <a:defRPr sz="3200"/>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291" name="Google Shape;291;p78"/>
          <p:cNvSpPr txBox="1">
            <a:spLocks noGrp="1"/>
          </p:cNvSpPr>
          <p:nvPr>
            <p:ph type="body" idx="1"/>
          </p:nvPr>
        </p:nvSpPr>
        <p:spPr>
          <a:xfrm>
            <a:off x="5183188" y="987425"/>
            <a:ext cx="6172200" cy="4873625"/>
          </a:xfrm>
          <a:prstGeom prst="rect">
            <a:avLst/>
          </a:prstGeom>
          <a:noFill/>
          <a:ln>
            <a:noFill/>
          </a:ln>
        </p:spPr>
        <p:txBody>
          <a:bodyPr spcFirstLastPara="1" wrap="square" lIns="0" tIns="12325" rIns="0" bIns="0" anchor="t" anchorCtr="0">
            <a:noAutofit/>
          </a:bodyPr>
          <a:lstStyle>
            <a:lvl1pPr marL="457200" lvl="0" indent="-228600" algn="l">
              <a:lnSpc>
                <a:spcPct val="93000"/>
              </a:lnSpc>
              <a:spcBef>
                <a:spcPts val="0"/>
              </a:spcBef>
              <a:spcAft>
                <a:spcPts val="0"/>
              </a:spcAft>
              <a:buSzPts val="1400"/>
              <a:buNone/>
              <a:defRPr sz="3200"/>
            </a:lvl1pPr>
            <a:lvl2pPr marL="914400" lvl="1" indent="-228600" algn="l">
              <a:lnSpc>
                <a:spcPct val="93000"/>
              </a:lnSpc>
              <a:spcBef>
                <a:spcPts val="1425"/>
              </a:spcBef>
              <a:spcAft>
                <a:spcPts val="0"/>
              </a:spcAft>
              <a:buSzPts val="1400"/>
              <a:buNone/>
              <a:defRPr sz="2800"/>
            </a:lvl2pPr>
            <a:lvl3pPr marL="1371600" lvl="2" indent="-228600" algn="l">
              <a:lnSpc>
                <a:spcPct val="93000"/>
              </a:lnSpc>
              <a:spcBef>
                <a:spcPts val="1138"/>
              </a:spcBef>
              <a:spcAft>
                <a:spcPts val="0"/>
              </a:spcAft>
              <a:buSzPts val="1400"/>
              <a:buNone/>
              <a:defRPr sz="2400"/>
            </a:lvl3pPr>
            <a:lvl4pPr marL="1828800" lvl="3" indent="-228600" algn="l">
              <a:lnSpc>
                <a:spcPct val="93000"/>
              </a:lnSpc>
              <a:spcBef>
                <a:spcPts val="850"/>
              </a:spcBef>
              <a:spcAft>
                <a:spcPts val="0"/>
              </a:spcAft>
              <a:buSzPts val="1400"/>
              <a:buNone/>
              <a:defRPr sz="2000"/>
            </a:lvl4pPr>
            <a:lvl5pPr marL="2286000" lvl="4" indent="-228600" algn="l">
              <a:lnSpc>
                <a:spcPct val="93000"/>
              </a:lnSpc>
              <a:spcBef>
                <a:spcPts val="575"/>
              </a:spcBef>
              <a:spcAft>
                <a:spcPts val="0"/>
              </a:spcAft>
              <a:buSzPts val="1400"/>
              <a:buNone/>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92" name="Google Shape;292;p78"/>
          <p:cNvSpPr txBox="1">
            <a:spLocks noGrp="1"/>
          </p:cNvSpPr>
          <p:nvPr>
            <p:ph type="body" idx="2"/>
          </p:nvPr>
        </p:nvSpPr>
        <p:spPr>
          <a:xfrm>
            <a:off x="839788" y="2057400"/>
            <a:ext cx="3932237" cy="3811588"/>
          </a:xfrm>
          <a:prstGeom prst="rect">
            <a:avLst/>
          </a:prstGeom>
          <a:noFill/>
          <a:ln>
            <a:noFill/>
          </a:ln>
        </p:spPr>
        <p:txBody>
          <a:bodyPr spcFirstLastPara="1" wrap="square" lIns="0" tIns="12325" rIns="0" bIns="0" anchor="t" anchorCtr="0">
            <a:noAutofit/>
          </a:bodyPr>
          <a:lstStyle>
            <a:lvl1pPr marL="457200" lvl="0" indent="-228600" algn="l">
              <a:lnSpc>
                <a:spcPct val="93000"/>
              </a:lnSpc>
              <a:spcBef>
                <a:spcPts val="0"/>
              </a:spcBef>
              <a:spcAft>
                <a:spcPts val="0"/>
              </a:spcAft>
              <a:buSzPts val="1600"/>
              <a:buNone/>
              <a:defRPr sz="1600"/>
            </a:lvl1pPr>
            <a:lvl2pPr marL="914400" lvl="1" indent="-228600" algn="l">
              <a:lnSpc>
                <a:spcPct val="93000"/>
              </a:lnSpc>
              <a:spcBef>
                <a:spcPts val="1425"/>
              </a:spcBef>
              <a:spcAft>
                <a:spcPts val="0"/>
              </a:spcAft>
              <a:buSzPts val="1400"/>
              <a:buNone/>
              <a:defRPr sz="1400"/>
            </a:lvl2pPr>
            <a:lvl3pPr marL="1371600" lvl="2" indent="-228600" algn="l">
              <a:lnSpc>
                <a:spcPct val="93000"/>
              </a:lnSpc>
              <a:spcBef>
                <a:spcPts val="1138"/>
              </a:spcBef>
              <a:spcAft>
                <a:spcPts val="0"/>
              </a:spcAft>
              <a:buSzPts val="1200"/>
              <a:buNone/>
              <a:defRPr sz="1200"/>
            </a:lvl3pPr>
            <a:lvl4pPr marL="1828800" lvl="3" indent="-228600" algn="l">
              <a:lnSpc>
                <a:spcPct val="93000"/>
              </a:lnSpc>
              <a:spcBef>
                <a:spcPts val="850"/>
              </a:spcBef>
              <a:spcAft>
                <a:spcPts val="0"/>
              </a:spcAft>
              <a:buSzPts val="1000"/>
              <a:buNone/>
              <a:defRPr sz="1000"/>
            </a:lvl4pPr>
            <a:lvl5pPr marL="2286000" lvl="4" indent="-228600" algn="l">
              <a:lnSpc>
                <a:spcPct val="93000"/>
              </a:lnSpc>
              <a:spcBef>
                <a:spcPts val="575"/>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93" name="Google Shape;293;p78"/>
          <p:cNvSpPr txBox="1">
            <a:spLocks noGrp="1"/>
          </p:cNvSpPr>
          <p:nvPr>
            <p:ph type="sldNum" idx="12"/>
          </p:nvPr>
        </p:nvSpPr>
        <p:spPr>
          <a:xfrm>
            <a:off x="0" y="0"/>
            <a:ext cx="2997200" cy="299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19"/>
        <p:cNvGrpSpPr/>
        <p:nvPr/>
      </p:nvGrpSpPr>
      <p:grpSpPr>
        <a:xfrm>
          <a:off x="0" y="0"/>
          <a:ext cx="0" cy="0"/>
          <a:chOff x="0" y="0"/>
          <a:chExt cx="0" cy="0"/>
        </a:xfrm>
      </p:grpSpPr>
      <p:sp>
        <p:nvSpPr>
          <p:cNvPr id="20" name="Google Shape;20;p36"/>
          <p:cNvSpPr txBox="1">
            <a:spLocks noGrp="1"/>
          </p:cNvSpPr>
          <p:nvPr>
            <p:ph type="title"/>
          </p:nvPr>
        </p:nvSpPr>
        <p:spPr>
          <a:xfrm>
            <a:off x="609600" y="273050"/>
            <a:ext cx="10971212" cy="1143000"/>
          </a:xfrm>
          <a:prstGeom prst="rect">
            <a:avLst/>
          </a:prstGeom>
          <a:noFill/>
          <a:ln>
            <a:noFill/>
          </a:ln>
        </p:spPr>
        <p:txBody>
          <a:bodyPr spcFirstLastPara="1" wrap="square" lIns="0" tIns="0" rIns="0" bIns="0" anchor="ctr" anchorCtr="0">
            <a:noAutofit/>
          </a:bodyPr>
          <a:lstStyle>
            <a:lvl1pPr lvl="0" algn="l">
              <a:lnSpc>
                <a:spcPct val="93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21" name="Google Shape;21;p36"/>
          <p:cNvSpPr txBox="1">
            <a:spLocks noGrp="1"/>
          </p:cNvSpPr>
          <p:nvPr>
            <p:ph type="body" idx="1"/>
          </p:nvPr>
        </p:nvSpPr>
        <p:spPr>
          <a:xfrm rot="5400000">
            <a:off x="3833019" y="-1618456"/>
            <a:ext cx="4524375" cy="10971212"/>
          </a:xfrm>
          <a:prstGeom prst="rect">
            <a:avLst/>
          </a:prstGeom>
          <a:noFill/>
          <a:ln>
            <a:noFill/>
          </a:ln>
        </p:spPr>
        <p:txBody>
          <a:bodyPr spcFirstLastPara="1" wrap="square" lIns="0" tIns="12325" rIns="0" bIns="0" anchor="t" anchorCtr="0">
            <a:noAutofit/>
          </a:bodyPr>
          <a:lstStyle>
            <a:lvl1pPr marL="457200" lvl="0" indent="-228600" algn="l">
              <a:lnSpc>
                <a:spcPct val="93000"/>
              </a:lnSpc>
              <a:spcBef>
                <a:spcPts val="0"/>
              </a:spcBef>
              <a:spcAft>
                <a:spcPts val="0"/>
              </a:spcAft>
              <a:buSzPts val="1400"/>
              <a:buNone/>
              <a:defRPr/>
            </a:lvl1pPr>
            <a:lvl2pPr marL="914400" lvl="1" indent="-228600" algn="l">
              <a:lnSpc>
                <a:spcPct val="93000"/>
              </a:lnSpc>
              <a:spcBef>
                <a:spcPts val="1425"/>
              </a:spcBef>
              <a:spcAft>
                <a:spcPts val="0"/>
              </a:spcAft>
              <a:buSzPts val="1400"/>
              <a:buNone/>
              <a:defRPr/>
            </a:lvl2pPr>
            <a:lvl3pPr marL="1371600" lvl="2" indent="-228600" algn="l">
              <a:lnSpc>
                <a:spcPct val="93000"/>
              </a:lnSpc>
              <a:spcBef>
                <a:spcPts val="1138"/>
              </a:spcBef>
              <a:spcAft>
                <a:spcPts val="0"/>
              </a:spcAft>
              <a:buSzPts val="1400"/>
              <a:buNone/>
              <a:defRPr/>
            </a:lvl3pPr>
            <a:lvl4pPr marL="1828800" lvl="3" indent="-228600" algn="l">
              <a:lnSpc>
                <a:spcPct val="93000"/>
              </a:lnSpc>
              <a:spcBef>
                <a:spcPts val="850"/>
              </a:spcBef>
              <a:spcAft>
                <a:spcPts val="0"/>
              </a:spcAft>
              <a:buSzPts val="1400"/>
              <a:buNone/>
              <a:defRPr/>
            </a:lvl4pPr>
            <a:lvl5pPr marL="2286000" lvl="4" indent="-228600" algn="l">
              <a:lnSpc>
                <a:spcPct val="93000"/>
              </a:lnSpc>
              <a:spcBef>
                <a:spcPts val="575"/>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294"/>
        <p:cNvGrpSpPr/>
        <p:nvPr/>
      </p:nvGrpSpPr>
      <p:grpSpPr>
        <a:xfrm>
          <a:off x="0" y="0"/>
          <a:ext cx="0" cy="0"/>
          <a:chOff x="0" y="0"/>
          <a:chExt cx="0" cy="0"/>
        </a:xfrm>
      </p:grpSpPr>
      <p:sp>
        <p:nvSpPr>
          <p:cNvPr id="295" name="Google Shape;295;p79"/>
          <p:cNvSpPr txBox="1">
            <a:spLocks noGrp="1"/>
          </p:cNvSpPr>
          <p:nvPr>
            <p:ph type="title"/>
          </p:nvPr>
        </p:nvSpPr>
        <p:spPr>
          <a:xfrm>
            <a:off x="609600" y="273050"/>
            <a:ext cx="10971212" cy="1143000"/>
          </a:xfrm>
          <a:prstGeom prst="rect">
            <a:avLst/>
          </a:prstGeom>
          <a:noFill/>
          <a:ln>
            <a:noFill/>
          </a:ln>
        </p:spPr>
        <p:txBody>
          <a:bodyPr spcFirstLastPara="1" wrap="square" lIns="0" tIns="0" rIns="0" bIns="0" anchor="ctr" anchorCtr="0">
            <a:noAutofit/>
          </a:bodyPr>
          <a:lstStyle>
            <a:lvl1pPr lvl="0" algn="l">
              <a:lnSpc>
                <a:spcPct val="93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296" name="Google Shape;296;p79"/>
          <p:cNvSpPr txBox="1">
            <a:spLocks noGrp="1"/>
          </p:cNvSpPr>
          <p:nvPr>
            <p:ph type="sldNum" idx="12"/>
          </p:nvPr>
        </p:nvSpPr>
        <p:spPr>
          <a:xfrm>
            <a:off x="0" y="0"/>
            <a:ext cx="2997200" cy="299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297"/>
        <p:cNvGrpSpPr/>
        <p:nvPr/>
      </p:nvGrpSpPr>
      <p:grpSpPr>
        <a:xfrm>
          <a:off x="0" y="0"/>
          <a:ext cx="0" cy="0"/>
          <a:chOff x="0" y="0"/>
          <a:chExt cx="0" cy="0"/>
        </a:xfrm>
      </p:grpSpPr>
      <p:sp>
        <p:nvSpPr>
          <p:cNvPr id="298" name="Google Shape;298;p80"/>
          <p:cNvSpPr txBox="1">
            <a:spLocks noGrp="1"/>
          </p:cNvSpPr>
          <p:nvPr>
            <p:ph type="title"/>
          </p:nvPr>
        </p:nvSpPr>
        <p:spPr>
          <a:xfrm>
            <a:off x="839788" y="365125"/>
            <a:ext cx="10515600" cy="1325563"/>
          </a:xfrm>
          <a:prstGeom prst="rect">
            <a:avLst/>
          </a:prstGeom>
          <a:noFill/>
          <a:ln>
            <a:noFill/>
          </a:ln>
        </p:spPr>
        <p:txBody>
          <a:bodyPr spcFirstLastPara="1" wrap="square" lIns="0" tIns="0" rIns="0" bIns="0" anchor="ctr" anchorCtr="0">
            <a:noAutofit/>
          </a:bodyPr>
          <a:lstStyle>
            <a:lvl1pPr lvl="0" algn="l">
              <a:lnSpc>
                <a:spcPct val="93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299" name="Google Shape;299;p80"/>
          <p:cNvSpPr txBox="1">
            <a:spLocks noGrp="1"/>
          </p:cNvSpPr>
          <p:nvPr>
            <p:ph type="body" idx="1"/>
          </p:nvPr>
        </p:nvSpPr>
        <p:spPr>
          <a:xfrm>
            <a:off x="839788" y="1681163"/>
            <a:ext cx="5157787" cy="823912"/>
          </a:xfrm>
          <a:prstGeom prst="rect">
            <a:avLst/>
          </a:prstGeom>
          <a:noFill/>
          <a:ln>
            <a:noFill/>
          </a:ln>
        </p:spPr>
        <p:txBody>
          <a:bodyPr spcFirstLastPara="1" wrap="square" lIns="0" tIns="12325" rIns="0" bIns="0" anchor="b" anchorCtr="0">
            <a:noAutofit/>
          </a:bodyPr>
          <a:lstStyle>
            <a:lvl1pPr marL="457200" lvl="0" indent="-228600" algn="l">
              <a:lnSpc>
                <a:spcPct val="93000"/>
              </a:lnSpc>
              <a:spcBef>
                <a:spcPts val="0"/>
              </a:spcBef>
              <a:spcAft>
                <a:spcPts val="0"/>
              </a:spcAft>
              <a:buSzPts val="2400"/>
              <a:buNone/>
              <a:defRPr sz="2400" b="1"/>
            </a:lvl1pPr>
            <a:lvl2pPr marL="914400" lvl="1" indent="-228600" algn="l">
              <a:lnSpc>
                <a:spcPct val="93000"/>
              </a:lnSpc>
              <a:spcBef>
                <a:spcPts val="1425"/>
              </a:spcBef>
              <a:spcAft>
                <a:spcPts val="0"/>
              </a:spcAft>
              <a:buSzPts val="2000"/>
              <a:buNone/>
              <a:defRPr sz="2000" b="1"/>
            </a:lvl2pPr>
            <a:lvl3pPr marL="1371600" lvl="2" indent="-228600" algn="l">
              <a:lnSpc>
                <a:spcPct val="93000"/>
              </a:lnSpc>
              <a:spcBef>
                <a:spcPts val="1138"/>
              </a:spcBef>
              <a:spcAft>
                <a:spcPts val="0"/>
              </a:spcAft>
              <a:buSzPts val="1800"/>
              <a:buNone/>
              <a:defRPr sz="1800" b="1"/>
            </a:lvl3pPr>
            <a:lvl4pPr marL="1828800" lvl="3" indent="-228600" algn="l">
              <a:lnSpc>
                <a:spcPct val="93000"/>
              </a:lnSpc>
              <a:spcBef>
                <a:spcPts val="850"/>
              </a:spcBef>
              <a:spcAft>
                <a:spcPts val="0"/>
              </a:spcAft>
              <a:buSzPts val="1600"/>
              <a:buNone/>
              <a:defRPr sz="1600" b="1"/>
            </a:lvl4pPr>
            <a:lvl5pPr marL="2286000" lvl="4" indent="-228600" algn="l">
              <a:lnSpc>
                <a:spcPct val="93000"/>
              </a:lnSpc>
              <a:spcBef>
                <a:spcPts val="575"/>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0" name="Google Shape;300;p80"/>
          <p:cNvSpPr txBox="1">
            <a:spLocks noGrp="1"/>
          </p:cNvSpPr>
          <p:nvPr>
            <p:ph type="body" idx="2"/>
          </p:nvPr>
        </p:nvSpPr>
        <p:spPr>
          <a:xfrm>
            <a:off x="839788" y="2505075"/>
            <a:ext cx="5157787" cy="3684588"/>
          </a:xfrm>
          <a:prstGeom prst="rect">
            <a:avLst/>
          </a:prstGeom>
          <a:noFill/>
          <a:ln>
            <a:noFill/>
          </a:ln>
        </p:spPr>
        <p:txBody>
          <a:bodyPr spcFirstLastPara="1" wrap="square" lIns="0" tIns="12325" rIns="0" bIns="0" anchor="t" anchorCtr="0">
            <a:noAutofit/>
          </a:bodyPr>
          <a:lstStyle>
            <a:lvl1pPr marL="457200" lvl="0" indent="-228600" algn="l">
              <a:lnSpc>
                <a:spcPct val="93000"/>
              </a:lnSpc>
              <a:spcBef>
                <a:spcPts val="0"/>
              </a:spcBef>
              <a:spcAft>
                <a:spcPts val="0"/>
              </a:spcAft>
              <a:buSzPts val="1400"/>
              <a:buNone/>
              <a:defRPr/>
            </a:lvl1pPr>
            <a:lvl2pPr marL="914400" lvl="1" indent="-228600" algn="l">
              <a:lnSpc>
                <a:spcPct val="93000"/>
              </a:lnSpc>
              <a:spcBef>
                <a:spcPts val="1425"/>
              </a:spcBef>
              <a:spcAft>
                <a:spcPts val="0"/>
              </a:spcAft>
              <a:buSzPts val="1400"/>
              <a:buNone/>
              <a:defRPr/>
            </a:lvl2pPr>
            <a:lvl3pPr marL="1371600" lvl="2" indent="-228600" algn="l">
              <a:lnSpc>
                <a:spcPct val="93000"/>
              </a:lnSpc>
              <a:spcBef>
                <a:spcPts val="1138"/>
              </a:spcBef>
              <a:spcAft>
                <a:spcPts val="0"/>
              </a:spcAft>
              <a:buSzPts val="1400"/>
              <a:buNone/>
              <a:defRPr/>
            </a:lvl3pPr>
            <a:lvl4pPr marL="1828800" lvl="3" indent="-228600" algn="l">
              <a:lnSpc>
                <a:spcPct val="93000"/>
              </a:lnSpc>
              <a:spcBef>
                <a:spcPts val="850"/>
              </a:spcBef>
              <a:spcAft>
                <a:spcPts val="0"/>
              </a:spcAft>
              <a:buSzPts val="1400"/>
              <a:buNone/>
              <a:defRPr/>
            </a:lvl4pPr>
            <a:lvl5pPr marL="2286000" lvl="4" indent="-228600" algn="l">
              <a:lnSpc>
                <a:spcPct val="93000"/>
              </a:lnSpc>
              <a:spcBef>
                <a:spcPts val="575"/>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1" name="Google Shape;301;p80"/>
          <p:cNvSpPr txBox="1">
            <a:spLocks noGrp="1"/>
          </p:cNvSpPr>
          <p:nvPr>
            <p:ph type="body" idx="3"/>
          </p:nvPr>
        </p:nvSpPr>
        <p:spPr>
          <a:xfrm>
            <a:off x="6172200" y="1681163"/>
            <a:ext cx="5183188" cy="823912"/>
          </a:xfrm>
          <a:prstGeom prst="rect">
            <a:avLst/>
          </a:prstGeom>
          <a:noFill/>
          <a:ln>
            <a:noFill/>
          </a:ln>
        </p:spPr>
        <p:txBody>
          <a:bodyPr spcFirstLastPara="1" wrap="square" lIns="0" tIns="12325" rIns="0" bIns="0" anchor="b" anchorCtr="0">
            <a:noAutofit/>
          </a:bodyPr>
          <a:lstStyle>
            <a:lvl1pPr marL="457200" lvl="0" indent="-228600" algn="l">
              <a:lnSpc>
                <a:spcPct val="93000"/>
              </a:lnSpc>
              <a:spcBef>
                <a:spcPts val="0"/>
              </a:spcBef>
              <a:spcAft>
                <a:spcPts val="0"/>
              </a:spcAft>
              <a:buSzPts val="2400"/>
              <a:buNone/>
              <a:defRPr sz="2400" b="1"/>
            </a:lvl1pPr>
            <a:lvl2pPr marL="914400" lvl="1" indent="-228600" algn="l">
              <a:lnSpc>
                <a:spcPct val="93000"/>
              </a:lnSpc>
              <a:spcBef>
                <a:spcPts val="1425"/>
              </a:spcBef>
              <a:spcAft>
                <a:spcPts val="0"/>
              </a:spcAft>
              <a:buSzPts val="2000"/>
              <a:buNone/>
              <a:defRPr sz="2000" b="1"/>
            </a:lvl2pPr>
            <a:lvl3pPr marL="1371600" lvl="2" indent="-228600" algn="l">
              <a:lnSpc>
                <a:spcPct val="93000"/>
              </a:lnSpc>
              <a:spcBef>
                <a:spcPts val="1138"/>
              </a:spcBef>
              <a:spcAft>
                <a:spcPts val="0"/>
              </a:spcAft>
              <a:buSzPts val="1800"/>
              <a:buNone/>
              <a:defRPr sz="1800" b="1"/>
            </a:lvl3pPr>
            <a:lvl4pPr marL="1828800" lvl="3" indent="-228600" algn="l">
              <a:lnSpc>
                <a:spcPct val="93000"/>
              </a:lnSpc>
              <a:spcBef>
                <a:spcPts val="850"/>
              </a:spcBef>
              <a:spcAft>
                <a:spcPts val="0"/>
              </a:spcAft>
              <a:buSzPts val="1600"/>
              <a:buNone/>
              <a:defRPr sz="1600" b="1"/>
            </a:lvl4pPr>
            <a:lvl5pPr marL="2286000" lvl="4" indent="-228600" algn="l">
              <a:lnSpc>
                <a:spcPct val="93000"/>
              </a:lnSpc>
              <a:spcBef>
                <a:spcPts val="575"/>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2" name="Google Shape;302;p80"/>
          <p:cNvSpPr txBox="1">
            <a:spLocks noGrp="1"/>
          </p:cNvSpPr>
          <p:nvPr>
            <p:ph type="body" idx="4"/>
          </p:nvPr>
        </p:nvSpPr>
        <p:spPr>
          <a:xfrm>
            <a:off x="6172200" y="2505075"/>
            <a:ext cx="5183188" cy="3684588"/>
          </a:xfrm>
          <a:prstGeom prst="rect">
            <a:avLst/>
          </a:prstGeom>
          <a:noFill/>
          <a:ln>
            <a:noFill/>
          </a:ln>
        </p:spPr>
        <p:txBody>
          <a:bodyPr spcFirstLastPara="1" wrap="square" lIns="0" tIns="12325" rIns="0" bIns="0" anchor="t" anchorCtr="0">
            <a:noAutofit/>
          </a:bodyPr>
          <a:lstStyle>
            <a:lvl1pPr marL="457200" lvl="0" indent="-228600" algn="l">
              <a:lnSpc>
                <a:spcPct val="93000"/>
              </a:lnSpc>
              <a:spcBef>
                <a:spcPts val="0"/>
              </a:spcBef>
              <a:spcAft>
                <a:spcPts val="0"/>
              </a:spcAft>
              <a:buSzPts val="1400"/>
              <a:buNone/>
              <a:defRPr/>
            </a:lvl1pPr>
            <a:lvl2pPr marL="914400" lvl="1" indent="-228600" algn="l">
              <a:lnSpc>
                <a:spcPct val="93000"/>
              </a:lnSpc>
              <a:spcBef>
                <a:spcPts val="1425"/>
              </a:spcBef>
              <a:spcAft>
                <a:spcPts val="0"/>
              </a:spcAft>
              <a:buSzPts val="1400"/>
              <a:buNone/>
              <a:defRPr/>
            </a:lvl2pPr>
            <a:lvl3pPr marL="1371600" lvl="2" indent="-228600" algn="l">
              <a:lnSpc>
                <a:spcPct val="93000"/>
              </a:lnSpc>
              <a:spcBef>
                <a:spcPts val="1138"/>
              </a:spcBef>
              <a:spcAft>
                <a:spcPts val="0"/>
              </a:spcAft>
              <a:buSzPts val="1400"/>
              <a:buNone/>
              <a:defRPr/>
            </a:lvl3pPr>
            <a:lvl4pPr marL="1828800" lvl="3" indent="-228600" algn="l">
              <a:lnSpc>
                <a:spcPct val="93000"/>
              </a:lnSpc>
              <a:spcBef>
                <a:spcPts val="850"/>
              </a:spcBef>
              <a:spcAft>
                <a:spcPts val="0"/>
              </a:spcAft>
              <a:buSzPts val="1400"/>
              <a:buNone/>
              <a:defRPr/>
            </a:lvl4pPr>
            <a:lvl5pPr marL="2286000" lvl="4" indent="-228600" algn="l">
              <a:lnSpc>
                <a:spcPct val="93000"/>
              </a:lnSpc>
              <a:spcBef>
                <a:spcPts val="575"/>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3" name="Google Shape;303;p80"/>
          <p:cNvSpPr txBox="1">
            <a:spLocks noGrp="1"/>
          </p:cNvSpPr>
          <p:nvPr>
            <p:ph type="sldNum" idx="12"/>
          </p:nvPr>
        </p:nvSpPr>
        <p:spPr>
          <a:xfrm>
            <a:off x="0" y="0"/>
            <a:ext cx="2997200" cy="299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04"/>
        <p:cNvGrpSpPr/>
        <p:nvPr/>
      </p:nvGrpSpPr>
      <p:grpSpPr>
        <a:xfrm>
          <a:off x="0" y="0"/>
          <a:ext cx="0" cy="0"/>
          <a:chOff x="0" y="0"/>
          <a:chExt cx="0" cy="0"/>
        </a:xfrm>
      </p:grpSpPr>
      <p:sp>
        <p:nvSpPr>
          <p:cNvPr id="305" name="Google Shape;305;p81"/>
          <p:cNvSpPr txBox="1">
            <a:spLocks noGrp="1"/>
          </p:cNvSpPr>
          <p:nvPr>
            <p:ph type="title"/>
          </p:nvPr>
        </p:nvSpPr>
        <p:spPr>
          <a:xfrm>
            <a:off x="609600" y="273050"/>
            <a:ext cx="10971212" cy="1143000"/>
          </a:xfrm>
          <a:prstGeom prst="rect">
            <a:avLst/>
          </a:prstGeom>
          <a:noFill/>
          <a:ln>
            <a:noFill/>
          </a:ln>
        </p:spPr>
        <p:txBody>
          <a:bodyPr spcFirstLastPara="1" wrap="square" lIns="0" tIns="0" rIns="0" bIns="0" anchor="ctr" anchorCtr="0">
            <a:noAutofit/>
          </a:bodyPr>
          <a:lstStyle>
            <a:lvl1pPr lvl="0" algn="l">
              <a:lnSpc>
                <a:spcPct val="93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306" name="Google Shape;306;p81"/>
          <p:cNvSpPr txBox="1">
            <a:spLocks noGrp="1"/>
          </p:cNvSpPr>
          <p:nvPr>
            <p:ph type="body" idx="1"/>
          </p:nvPr>
        </p:nvSpPr>
        <p:spPr>
          <a:xfrm>
            <a:off x="609600" y="1604963"/>
            <a:ext cx="5408613" cy="4524375"/>
          </a:xfrm>
          <a:prstGeom prst="rect">
            <a:avLst/>
          </a:prstGeom>
          <a:noFill/>
          <a:ln>
            <a:noFill/>
          </a:ln>
        </p:spPr>
        <p:txBody>
          <a:bodyPr spcFirstLastPara="1" wrap="square" lIns="0" tIns="12325" rIns="0" bIns="0" anchor="t" anchorCtr="0">
            <a:noAutofit/>
          </a:bodyPr>
          <a:lstStyle>
            <a:lvl1pPr marL="457200" lvl="0" indent="-228600" algn="l">
              <a:lnSpc>
                <a:spcPct val="93000"/>
              </a:lnSpc>
              <a:spcBef>
                <a:spcPts val="0"/>
              </a:spcBef>
              <a:spcAft>
                <a:spcPts val="0"/>
              </a:spcAft>
              <a:buSzPts val="1400"/>
              <a:buNone/>
              <a:defRPr/>
            </a:lvl1pPr>
            <a:lvl2pPr marL="914400" lvl="1" indent="-228600" algn="l">
              <a:lnSpc>
                <a:spcPct val="93000"/>
              </a:lnSpc>
              <a:spcBef>
                <a:spcPts val="1425"/>
              </a:spcBef>
              <a:spcAft>
                <a:spcPts val="0"/>
              </a:spcAft>
              <a:buSzPts val="1400"/>
              <a:buNone/>
              <a:defRPr/>
            </a:lvl2pPr>
            <a:lvl3pPr marL="1371600" lvl="2" indent="-228600" algn="l">
              <a:lnSpc>
                <a:spcPct val="93000"/>
              </a:lnSpc>
              <a:spcBef>
                <a:spcPts val="1138"/>
              </a:spcBef>
              <a:spcAft>
                <a:spcPts val="0"/>
              </a:spcAft>
              <a:buSzPts val="1400"/>
              <a:buNone/>
              <a:defRPr/>
            </a:lvl3pPr>
            <a:lvl4pPr marL="1828800" lvl="3" indent="-228600" algn="l">
              <a:lnSpc>
                <a:spcPct val="93000"/>
              </a:lnSpc>
              <a:spcBef>
                <a:spcPts val="850"/>
              </a:spcBef>
              <a:spcAft>
                <a:spcPts val="0"/>
              </a:spcAft>
              <a:buSzPts val="1400"/>
              <a:buNone/>
              <a:defRPr/>
            </a:lvl4pPr>
            <a:lvl5pPr marL="2286000" lvl="4" indent="-228600" algn="l">
              <a:lnSpc>
                <a:spcPct val="93000"/>
              </a:lnSpc>
              <a:spcBef>
                <a:spcPts val="575"/>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7" name="Google Shape;307;p81"/>
          <p:cNvSpPr txBox="1">
            <a:spLocks noGrp="1"/>
          </p:cNvSpPr>
          <p:nvPr>
            <p:ph type="body" idx="2"/>
          </p:nvPr>
        </p:nvSpPr>
        <p:spPr>
          <a:xfrm>
            <a:off x="6170613" y="1604963"/>
            <a:ext cx="5410200" cy="4524375"/>
          </a:xfrm>
          <a:prstGeom prst="rect">
            <a:avLst/>
          </a:prstGeom>
          <a:noFill/>
          <a:ln>
            <a:noFill/>
          </a:ln>
        </p:spPr>
        <p:txBody>
          <a:bodyPr spcFirstLastPara="1" wrap="square" lIns="0" tIns="12325" rIns="0" bIns="0" anchor="t" anchorCtr="0">
            <a:noAutofit/>
          </a:bodyPr>
          <a:lstStyle>
            <a:lvl1pPr marL="457200" lvl="0" indent="-228600" algn="l">
              <a:lnSpc>
                <a:spcPct val="93000"/>
              </a:lnSpc>
              <a:spcBef>
                <a:spcPts val="0"/>
              </a:spcBef>
              <a:spcAft>
                <a:spcPts val="0"/>
              </a:spcAft>
              <a:buSzPts val="1400"/>
              <a:buNone/>
              <a:defRPr/>
            </a:lvl1pPr>
            <a:lvl2pPr marL="914400" lvl="1" indent="-228600" algn="l">
              <a:lnSpc>
                <a:spcPct val="93000"/>
              </a:lnSpc>
              <a:spcBef>
                <a:spcPts val="1425"/>
              </a:spcBef>
              <a:spcAft>
                <a:spcPts val="0"/>
              </a:spcAft>
              <a:buSzPts val="1400"/>
              <a:buNone/>
              <a:defRPr/>
            </a:lvl2pPr>
            <a:lvl3pPr marL="1371600" lvl="2" indent="-228600" algn="l">
              <a:lnSpc>
                <a:spcPct val="93000"/>
              </a:lnSpc>
              <a:spcBef>
                <a:spcPts val="1138"/>
              </a:spcBef>
              <a:spcAft>
                <a:spcPts val="0"/>
              </a:spcAft>
              <a:buSzPts val="1400"/>
              <a:buNone/>
              <a:defRPr/>
            </a:lvl3pPr>
            <a:lvl4pPr marL="1828800" lvl="3" indent="-228600" algn="l">
              <a:lnSpc>
                <a:spcPct val="93000"/>
              </a:lnSpc>
              <a:spcBef>
                <a:spcPts val="850"/>
              </a:spcBef>
              <a:spcAft>
                <a:spcPts val="0"/>
              </a:spcAft>
              <a:buSzPts val="1400"/>
              <a:buNone/>
              <a:defRPr/>
            </a:lvl4pPr>
            <a:lvl5pPr marL="2286000" lvl="4" indent="-228600" algn="l">
              <a:lnSpc>
                <a:spcPct val="93000"/>
              </a:lnSpc>
              <a:spcBef>
                <a:spcPts val="575"/>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8" name="Google Shape;308;p81"/>
          <p:cNvSpPr txBox="1">
            <a:spLocks noGrp="1"/>
          </p:cNvSpPr>
          <p:nvPr>
            <p:ph type="sldNum" idx="12"/>
          </p:nvPr>
        </p:nvSpPr>
        <p:spPr>
          <a:xfrm>
            <a:off x="0" y="0"/>
            <a:ext cx="2997200" cy="299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309"/>
        <p:cNvGrpSpPr/>
        <p:nvPr/>
      </p:nvGrpSpPr>
      <p:grpSpPr>
        <a:xfrm>
          <a:off x="0" y="0"/>
          <a:ext cx="0" cy="0"/>
          <a:chOff x="0" y="0"/>
          <a:chExt cx="0" cy="0"/>
        </a:xfrm>
      </p:grpSpPr>
      <p:sp>
        <p:nvSpPr>
          <p:cNvPr id="310" name="Google Shape;310;p82"/>
          <p:cNvSpPr txBox="1">
            <a:spLocks noGrp="1"/>
          </p:cNvSpPr>
          <p:nvPr>
            <p:ph type="title"/>
          </p:nvPr>
        </p:nvSpPr>
        <p:spPr>
          <a:xfrm>
            <a:off x="831850" y="1709738"/>
            <a:ext cx="10515600" cy="2852737"/>
          </a:xfrm>
          <a:prstGeom prst="rect">
            <a:avLst/>
          </a:prstGeom>
          <a:noFill/>
          <a:ln>
            <a:noFill/>
          </a:ln>
        </p:spPr>
        <p:txBody>
          <a:bodyPr spcFirstLastPara="1" wrap="square" lIns="0" tIns="0" rIns="0" bIns="0" anchor="b" anchorCtr="0">
            <a:noAutofit/>
          </a:bodyPr>
          <a:lstStyle>
            <a:lvl1pPr lvl="0" algn="l">
              <a:lnSpc>
                <a:spcPct val="93000"/>
              </a:lnSpc>
              <a:spcBef>
                <a:spcPts val="0"/>
              </a:spcBef>
              <a:spcAft>
                <a:spcPts val="0"/>
              </a:spcAft>
              <a:buSzPts val="1400"/>
              <a:buNone/>
              <a:defRPr sz="6000"/>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311" name="Google Shape;311;p82"/>
          <p:cNvSpPr txBox="1">
            <a:spLocks noGrp="1"/>
          </p:cNvSpPr>
          <p:nvPr>
            <p:ph type="body" idx="1"/>
          </p:nvPr>
        </p:nvSpPr>
        <p:spPr>
          <a:xfrm>
            <a:off x="831850" y="4589463"/>
            <a:ext cx="10515600" cy="1500187"/>
          </a:xfrm>
          <a:prstGeom prst="rect">
            <a:avLst/>
          </a:prstGeom>
          <a:noFill/>
          <a:ln>
            <a:noFill/>
          </a:ln>
        </p:spPr>
        <p:txBody>
          <a:bodyPr spcFirstLastPara="1" wrap="square" lIns="0" tIns="12325" rIns="0" bIns="0" anchor="t" anchorCtr="0">
            <a:noAutofit/>
          </a:bodyPr>
          <a:lstStyle>
            <a:lvl1pPr marL="457200" lvl="0" indent="-228600" algn="l">
              <a:lnSpc>
                <a:spcPct val="93000"/>
              </a:lnSpc>
              <a:spcBef>
                <a:spcPts val="0"/>
              </a:spcBef>
              <a:spcAft>
                <a:spcPts val="0"/>
              </a:spcAft>
              <a:buSzPts val="2400"/>
              <a:buNone/>
              <a:defRPr sz="2400"/>
            </a:lvl1pPr>
            <a:lvl2pPr marL="914400" lvl="1" indent="-228600" algn="l">
              <a:lnSpc>
                <a:spcPct val="93000"/>
              </a:lnSpc>
              <a:spcBef>
                <a:spcPts val="1425"/>
              </a:spcBef>
              <a:spcAft>
                <a:spcPts val="0"/>
              </a:spcAft>
              <a:buSzPts val="2000"/>
              <a:buNone/>
              <a:defRPr sz="2000"/>
            </a:lvl2pPr>
            <a:lvl3pPr marL="1371600" lvl="2" indent="-228600" algn="l">
              <a:lnSpc>
                <a:spcPct val="93000"/>
              </a:lnSpc>
              <a:spcBef>
                <a:spcPts val="1138"/>
              </a:spcBef>
              <a:spcAft>
                <a:spcPts val="0"/>
              </a:spcAft>
              <a:buSzPts val="1800"/>
              <a:buNone/>
              <a:defRPr sz="1800"/>
            </a:lvl3pPr>
            <a:lvl4pPr marL="1828800" lvl="3" indent="-228600" algn="l">
              <a:lnSpc>
                <a:spcPct val="93000"/>
              </a:lnSpc>
              <a:spcBef>
                <a:spcPts val="850"/>
              </a:spcBef>
              <a:spcAft>
                <a:spcPts val="0"/>
              </a:spcAft>
              <a:buSzPts val="1600"/>
              <a:buNone/>
              <a:defRPr sz="1600"/>
            </a:lvl4pPr>
            <a:lvl5pPr marL="2286000" lvl="4" indent="-228600" algn="l">
              <a:lnSpc>
                <a:spcPct val="93000"/>
              </a:lnSpc>
              <a:spcBef>
                <a:spcPts val="575"/>
              </a:spcBef>
              <a:spcAft>
                <a:spcPts val="0"/>
              </a:spcAft>
              <a:buSzPts val="1600"/>
              <a:buNone/>
              <a:defRPr sz="1600"/>
            </a:lvl5pPr>
            <a:lvl6pPr marL="2743200" lvl="5" indent="-228600" algn="l">
              <a:lnSpc>
                <a:spcPct val="90000"/>
              </a:lnSpc>
              <a:spcBef>
                <a:spcPts val="500"/>
              </a:spcBef>
              <a:spcAft>
                <a:spcPts val="0"/>
              </a:spcAft>
              <a:buClr>
                <a:schemeClr val="dk1"/>
              </a:buClr>
              <a:buSzPts val="1600"/>
              <a:buNone/>
              <a:defRPr sz="1600"/>
            </a:lvl6pPr>
            <a:lvl7pPr marL="3200400" lvl="6" indent="-228600" algn="l">
              <a:lnSpc>
                <a:spcPct val="90000"/>
              </a:lnSpc>
              <a:spcBef>
                <a:spcPts val="500"/>
              </a:spcBef>
              <a:spcAft>
                <a:spcPts val="0"/>
              </a:spcAft>
              <a:buClr>
                <a:schemeClr val="dk1"/>
              </a:buClr>
              <a:buSzPts val="1600"/>
              <a:buNone/>
              <a:defRPr sz="1600"/>
            </a:lvl7pPr>
            <a:lvl8pPr marL="3657600" lvl="7" indent="-228600" algn="l">
              <a:lnSpc>
                <a:spcPct val="90000"/>
              </a:lnSpc>
              <a:spcBef>
                <a:spcPts val="500"/>
              </a:spcBef>
              <a:spcAft>
                <a:spcPts val="0"/>
              </a:spcAft>
              <a:buClr>
                <a:schemeClr val="dk1"/>
              </a:buClr>
              <a:buSzPts val="1600"/>
              <a:buNone/>
              <a:defRPr sz="1600"/>
            </a:lvl8pPr>
            <a:lvl9pPr marL="4114800" lvl="8" indent="-228600" algn="l">
              <a:lnSpc>
                <a:spcPct val="90000"/>
              </a:lnSpc>
              <a:spcBef>
                <a:spcPts val="500"/>
              </a:spcBef>
              <a:spcAft>
                <a:spcPts val="0"/>
              </a:spcAft>
              <a:buClr>
                <a:schemeClr val="dk1"/>
              </a:buClr>
              <a:buSzPts val="1600"/>
              <a:buNone/>
              <a:defRPr sz="1600"/>
            </a:lvl9pPr>
          </a:lstStyle>
          <a:p>
            <a:endParaRPr/>
          </a:p>
        </p:txBody>
      </p:sp>
      <p:sp>
        <p:nvSpPr>
          <p:cNvPr id="312" name="Google Shape;312;p82"/>
          <p:cNvSpPr txBox="1">
            <a:spLocks noGrp="1"/>
          </p:cNvSpPr>
          <p:nvPr>
            <p:ph type="sldNum" idx="12"/>
          </p:nvPr>
        </p:nvSpPr>
        <p:spPr>
          <a:xfrm>
            <a:off x="0" y="0"/>
            <a:ext cx="2997200" cy="299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313"/>
        <p:cNvGrpSpPr/>
        <p:nvPr/>
      </p:nvGrpSpPr>
      <p:grpSpPr>
        <a:xfrm>
          <a:off x="0" y="0"/>
          <a:ext cx="0" cy="0"/>
          <a:chOff x="0" y="0"/>
          <a:chExt cx="0" cy="0"/>
        </a:xfrm>
      </p:grpSpPr>
      <p:sp>
        <p:nvSpPr>
          <p:cNvPr id="314" name="Google Shape;314;p83"/>
          <p:cNvSpPr txBox="1">
            <a:spLocks noGrp="1"/>
          </p:cNvSpPr>
          <p:nvPr>
            <p:ph type="title"/>
          </p:nvPr>
        </p:nvSpPr>
        <p:spPr>
          <a:xfrm>
            <a:off x="609600" y="273050"/>
            <a:ext cx="10971212" cy="1143000"/>
          </a:xfrm>
          <a:prstGeom prst="rect">
            <a:avLst/>
          </a:prstGeom>
          <a:noFill/>
          <a:ln>
            <a:noFill/>
          </a:ln>
        </p:spPr>
        <p:txBody>
          <a:bodyPr spcFirstLastPara="1" wrap="square" lIns="0" tIns="0" rIns="0" bIns="0" anchor="ctr" anchorCtr="0">
            <a:noAutofit/>
          </a:bodyPr>
          <a:lstStyle>
            <a:lvl1pPr lvl="0" algn="l">
              <a:lnSpc>
                <a:spcPct val="93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315" name="Google Shape;315;p83"/>
          <p:cNvSpPr txBox="1">
            <a:spLocks noGrp="1"/>
          </p:cNvSpPr>
          <p:nvPr>
            <p:ph type="body" idx="1"/>
          </p:nvPr>
        </p:nvSpPr>
        <p:spPr>
          <a:xfrm>
            <a:off x="609600" y="1604962"/>
            <a:ext cx="10971212" cy="4524375"/>
          </a:xfrm>
          <a:prstGeom prst="rect">
            <a:avLst/>
          </a:prstGeom>
          <a:noFill/>
          <a:ln>
            <a:noFill/>
          </a:ln>
        </p:spPr>
        <p:txBody>
          <a:bodyPr spcFirstLastPara="1" wrap="square" lIns="0" tIns="12325" rIns="0" bIns="0" anchor="t" anchorCtr="0">
            <a:noAutofit/>
          </a:bodyPr>
          <a:lstStyle>
            <a:lvl1pPr marL="457200" lvl="0" indent="-228600" algn="l">
              <a:lnSpc>
                <a:spcPct val="93000"/>
              </a:lnSpc>
              <a:spcBef>
                <a:spcPts val="0"/>
              </a:spcBef>
              <a:spcAft>
                <a:spcPts val="0"/>
              </a:spcAft>
              <a:buSzPts val="1400"/>
              <a:buNone/>
              <a:defRPr/>
            </a:lvl1pPr>
            <a:lvl2pPr marL="914400" lvl="1" indent="-228600" algn="l">
              <a:lnSpc>
                <a:spcPct val="93000"/>
              </a:lnSpc>
              <a:spcBef>
                <a:spcPts val="1425"/>
              </a:spcBef>
              <a:spcAft>
                <a:spcPts val="0"/>
              </a:spcAft>
              <a:buSzPts val="1400"/>
              <a:buNone/>
              <a:defRPr/>
            </a:lvl2pPr>
            <a:lvl3pPr marL="1371600" lvl="2" indent="-228600" algn="l">
              <a:lnSpc>
                <a:spcPct val="93000"/>
              </a:lnSpc>
              <a:spcBef>
                <a:spcPts val="1138"/>
              </a:spcBef>
              <a:spcAft>
                <a:spcPts val="0"/>
              </a:spcAft>
              <a:buSzPts val="1400"/>
              <a:buNone/>
              <a:defRPr/>
            </a:lvl3pPr>
            <a:lvl4pPr marL="1828800" lvl="3" indent="-228600" algn="l">
              <a:lnSpc>
                <a:spcPct val="93000"/>
              </a:lnSpc>
              <a:spcBef>
                <a:spcPts val="850"/>
              </a:spcBef>
              <a:spcAft>
                <a:spcPts val="0"/>
              </a:spcAft>
              <a:buSzPts val="1400"/>
              <a:buNone/>
              <a:defRPr/>
            </a:lvl4pPr>
            <a:lvl5pPr marL="2286000" lvl="4" indent="-228600" algn="l">
              <a:lnSpc>
                <a:spcPct val="93000"/>
              </a:lnSpc>
              <a:spcBef>
                <a:spcPts val="575"/>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6" name="Google Shape;316;p83"/>
          <p:cNvSpPr txBox="1">
            <a:spLocks noGrp="1"/>
          </p:cNvSpPr>
          <p:nvPr>
            <p:ph type="sldNum" idx="12"/>
          </p:nvPr>
        </p:nvSpPr>
        <p:spPr>
          <a:xfrm>
            <a:off x="0" y="0"/>
            <a:ext cx="2997200" cy="299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317"/>
        <p:cNvGrpSpPr/>
        <p:nvPr/>
      </p:nvGrpSpPr>
      <p:grpSpPr>
        <a:xfrm>
          <a:off x="0" y="0"/>
          <a:ext cx="0" cy="0"/>
          <a:chOff x="0" y="0"/>
          <a:chExt cx="0" cy="0"/>
        </a:xfrm>
      </p:grpSpPr>
      <p:sp>
        <p:nvSpPr>
          <p:cNvPr id="318" name="Google Shape;318;p84"/>
          <p:cNvSpPr txBox="1">
            <a:spLocks noGrp="1"/>
          </p:cNvSpPr>
          <p:nvPr>
            <p:ph type="ctrTitle"/>
          </p:nvPr>
        </p:nvSpPr>
        <p:spPr>
          <a:xfrm>
            <a:off x="1524000" y="1122363"/>
            <a:ext cx="9144000" cy="2387600"/>
          </a:xfrm>
          <a:prstGeom prst="rect">
            <a:avLst/>
          </a:prstGeom>
          <a:noFill/>
          <a:ln>
            <a:noFill/>
          </a:ln>
        </p:spPr>
        <p:txBody>
          <a:bodyPr spcFirstLastPara="1" wrap="square" lIns="0" tIns="0" rIns="0" bIns="0" anchor="b" anchorCtr="0">
            <a:noAutofit/>
          </a:bodyPr>
          <a:lstStyle>
            <a:lvl1pPr lvl="0" algn="ctr">
              <a:lnSpc>
                <a:spcPct val="93000"/>
              </a:lnSpc>
              <a:spcBef>
                <a:spcPts val="0"/>
              </a:spcBef>
              <a:spcAft>
                <a:spcPts val="0"/>
              </a:spcAft>
              <a:buSzPts val="1400"/>
              <a:buNone/>
              <a:defRPr sz="6000"/>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319" name="Google Shape;319;p84"/>
          <p:cNvSpPr txBox="1">
            <a:spLocks noGrp="1"/>
          </p:cNvSpPr>
          <p:nvPr>
            <p:ph type="subTitle" idx="1"/>
          </p:nvPr>
        </p:nvSpPr>
        <p:spPr>
          <a:xfrm>
            <a:off x="1524000" y="3602038"/>
            <a:ext cx="9144000" cy="1655762"/>
          </a:xfrm>
          <a:prstGeom prst="rect">
            <a:avLst/>
          </a:prstGeom>
          <a:noFill/>
          <a:ln>
            <a:noFill/>
          </a:ln>
        </p:spPr>
        <p:txBody>
          <a:bodyPr spcFirstLastPara="1" wrap="square" lIns="0" tIns="12325" rIns="0" bIns="0" anchor="t" anchorCtr="0">
            <a:noAutofit/>
          </a:bodyPr>
          <a:lstStyle>
            <a:lvl1pPr lvl="0" algn="ctr">
              <a:lnSpc>
                <a:spcPct val="93000"/>
              </a:lnSpc>
              <a:spcBef>
                <a:spcPts val="0"/>
              </a:spcBef>
              <a:spcAft>
                <a:spcPts val="0"/>
              </a:spcAft>
              <a:buSzPts val="2400"/>
              <a:buNone/>
              <a:defRPr sz="2400"/>
            </a:lvl1pPr>
            <a:lvl2pPr lvl="1" algn="ctr">
              <a:lnSpc>
                <a:spcPct val="93000"/>
              </a:lnSpc>
              <a:spcBef>
                <a:spcPts val="1425"/>
              </a:spcBef>
              <a:spcAft>
                <a:spcPts val="0"/>
              </a:spcAft>
              <a:buSzPts val="2000"/>
              <a:buNone/>
              <a:defRPr sz="2000"/>
            </a:lvl2pPr>
            <a:lvl3pPr lvl="2" algn="ctr">
              <a:lnSpc>
                <a:spcPct val="93000"/>
              </a:lnSpc>
              <a:spcBef>
                <a:spcPts val="1138"/>
              </a:spcBef>
              <a:spcAft>
                <a:spcPts val="0"/>
              </a:spcAft>
              <a:buSzPts val="1800"/>
              <a:buNone/>
              <a:defRPr sz="1800"/>
            </a:lvl3pPr>
            <a:lvl4pPr lvl="3" algn="ctr">
              <a:lnSpc>
                <a:spcPct val="93000"/>
              </a:lnSpc>
              <a:spcBef>
                <a:spcPts val="850"/>
              </a:spcBef>
              <a:spcAft>
                <a:spcPts val="0"/>
              </a:spcAft>
              <a:buSzPts val="1600"/>
              <a:buNone/>
              <a:defRPr sz="1600"/>
            </a:lvl4pPr>
            <a:lvl5pPr lvl="4" algn="ctr">
              <a:lnSpc>
                <a:spcPct val="93000"/>
              </a:lnSpc>
              <a:spcBef>
                <a:spcPts val="575"/>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20" name="Google Shape;320;p84"/>
          <p:cNvSpPr txBox="1">
            <a:spLocks noGrp="1"/>
          </p:cNvSpPr>
          <p:nvPr>
            <p:ph type="sldNum" idx="12"/>
          </p:nvPr>
        </p:nvSpPr>
        <p:spPr>
          <a:xfrm>
            <a:off x="0" y="0"/>
            <a:ext cx="2997200" cy="299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22"/>
        <p:cNvGrpSpPr/>
        <p:nvPr/>
      </p:nvGrpSpPr>
      <p:grpSpPr>
        <a:xfrm>
          <a:off x="0" y="0"/>
          <a:ext cx="0" cy="0"/>
          <a:chOff x="0" y="0"/>
          <a:chExt cx="0" cy="0"/>
        </a:xfrm>
      </p:grpSpPr>
      <p:sp>
        <p:nvSpPr>
          <p:cNvPr id="23" name="Google Shape;23;p37"/>
          <p:cNvSpPr txBox="1">
            <a:spLocks noGrp="1"/>
          </p:cNvSpPr>
          <p:nvPr>
            <p:ph type="title"/>
          </p:nvPr>
        </p:nvSpPr>
        <p:spPr>
          <a:xfrm>
            <a:off x="839788" y="457200"/>
            <a:ext cx="3932237" cy="1600200"/>
          </a:xfrm>
          <a:prstGeom prst="rect">
            <a:avLst/>
          </a:prstGeom>
          <a:noFill/>
          <a:ln>
            <a:noFill/>
          </a:ln>
        </p:spPr>
        <p:txBody>
          <a:bodyPr spcFirstLastPara="1" wrap="square" lIns="0" tIns="0" rIns="0" bIns="0" anchor="b" anchorCtr="0">
            <a:noAutofit/>
          </a:bodyPr>
          <a:lstStyle>
            <a:lvl1pPr lvl="0" algn="l">
              <a:lnSpc>
                <a:spcPct val="93000"/>
              </a:lnSpc>
              <a:spcBef>
                <a:spcPts val="0"/>
              </a:spcBef>
              <a:spcAft>
                <a:spcPts val="0"/>
              </a:spcAft>
              <a:buSzPts val="1400"/>
              <a:buNone/>
              <a:defRPr sz="3200"/>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24" name="Google Shape;24;p37"/>
          <p:cNvSpPr>
            <a:spLocks noGrp="1"/>
          </p:cNvSpPr>
          <p:nvPr>
            <p:ph type="pic" idx="2"/>
          </p:nvPr>
        </p:nvSpPr>
        <p:spPr>
          <a:xfrm>
            <a:off x="5183188" y="987425"/>
            <a:ext cx="6172200" cy="4873625"/>
          </a:xfrm>
          <a:prstGeom prst="rect">
            <a:avLst/>
          </a:prstGeom>
          <a:noFill/>
          <a:ln>
            <a:noFill/>
          </a:ln>
        </p:spPr>
      </p:sp>
      <p:sp>
        <p:nvSpPr>
          <p:cNvPr id="25" name="Google Shape;25;p37"/>
          <p:cNvSpPr txBox="1">
            <a:spLocks noGrp="1"/>
          </p:cNvSpPr>
          <p:nvPr>
            <p:ph type="body" idx="1"/>
          </p:nvPr>
        </p:nvSpPr>
        <p:spPr>
          <a:xfrm>
            <a:off x="839788" y="2057400"/>
            <a:ext cx="3932237" cy="3811588"/>
          </a:xfrm>
          <a:prstGeom prst="rect">
            <a:avLst/>
          </a:prstGeom>
          <a:noFill/>
          <a:ln>
            <a:noFill/>
          </a:ln>
        </p:spPr>
        <p:txBody>
          <a:bodyPr spcFirstLastPara="1" wrap="square" lIns="0" tIns="12325" rIns="0" bIns="0" anchor="t" anchorCtr="0">
            <a:noAutofit/>
          </a:bodyPr>
          <a:lstStyle>
            <a:lvl1pPr marL="457200" lvl="0" indent="-228600" algn="l">
              <a:lnSpc>
                <a:spcPct val="93000"/>
              </a:lnSpc>
              <a:spcBef>
                <a:spcPts val="0"/>
              </a:spcBef>
              <a:spcAft>
                <a:spcPts val="0"/>
              </a:spcAft>
              <a:buSzPts val="1600"/>
              <a:buNone/>
              <a:defRPr sz="1600"/>
            </a:lvl1pPr>
            <a:lvl2pPr marL="914400" lvl="1" indent="-228600" algn="l">
              <a:lnSpc>
                <a:spcPct val="93000"/>
              </a:lnSpc>
              <a:spcBef>
                <a:spcPts val="1425"/>
              </a:spcBef>
              <a:spcAft>
                <a:spcPts val="0"/>
              </a:spcAft>
              <a:buSzPts val="1400"/>
              <a:buNone/>
              <a:defRPr sz="1400"/>
            </a:lvl2pPr>
            <a:lvl3pPr marL="1371600" lvl="2" indent="-228600" algn="l">
              <a:lnSpc>
                <a:spcPct val="93000"/>
              </a:lnSpc>
              <a:spcBef>
                <a:spcPts val="1138"/>
              </a:spcBef>
              <a:spcAft>
                <a:spcPts val="0"/>
              </a:spcAft>
              <a:buSzPts val="1200"/>
              <a:buNone/>
              <a:defRPr sz="1200"/>
            </a:lvl3pPr>
            <a:lvl4pPr marL="1828800" lvl="3" indent="-228600" algn="l">
              <a:lnSpc>
                <a:spcPct val="93000"/>
              </a:lnSpc>
              <a:spcBef>
                <a:spcPts val="850"/>
              </a:spcBef>
              <a:spcAft>
                <a:spcPts val="0"/>
              </a:spcAft>
              <a:buSzPts val="1000"/>
              <a:buNone/>
              <a:defRPr sz="1000"/>
            </a:lvl4pPr>
            <a:lvl5pPr marL="2286000" lvl="4" indent="-228600" algn="l">
              <a:lnSpc>
                <a:spcPct val="93000"/>
              </a:lnSpc>
              <a:spcBef>
                <a:spcPts val="575"/>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26"/>
        <p:cNvGrpSpPr/>
        <p:nvPr/>
      </p:nvGrpSpPr>
      <p:grpSpPr>
        <a:xfrm>
          <a:off x="0" y="0"/>
          <a:ext cx="0" cy="0"/>
          <a:chOff x="0" y="0"/>
          <a:chExt cx="0" cy="0"/>
        </a:xfrm>
      </p:grpSpPr>
      <p:sp>
        <p:nvSpPr>
          <p:cNvPr id="27" name="Google Shape;27;p38"/>
          <p:cNvSpPr txBox="1">
            <a:spLocks noGrp="1"/>
          </p:cNvSpPr>
          <p:nvPr>
            <p:ph type="title"/>
          </p:nvPr>
        </p:nvSpPr>
        <p:spPr>
          <a:xfrm>
            <a:off x="839788" y="457200"/>
            <a:ext cx="3932237" cy="1600200"/>
          </a:xfrm>
          <a:prstGeom prst="rect">
            <a:avLst/>
          </a:prstGeom>
          <a:noFill/>
          <a:ln>
            <a:noFill/>
          </a:ln>
        </p:spPr>
        <p:txBody>
          <a:bodyPr spcFirstLastPara="1" wrap="square" lIns="0" tIns="0" rIns="0" bIns="0" anchor="b" anchorCtr="0">
            <a:noAutofit/>
          </a:bodyPr>
          <a:lstStyle>
            <a:lvl1pPr lvl="0" algn="l">
              <a:lnSpc>
                <a:spcPct val="93000"/>
              </a:lnSpc>
              <a:spcBef>
                <a:spcPts val="0"/>
              </a:spcBef>
              <a:spcAft>
                <a:spcPts val="0"/>
              </a:spcAft>
              <a:buSzPts val="1400"/>
              <a:buNone/>
              <a:defRPr sz="3200"/>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28" name="Google Shape;28;p38"/>
          <p:cNvSpPr txBox="1">
            <a:spLocks noGrp="1"/>
          </p:cNvSpPr>
          <p:nvPr>
            <p:ph type="body" idx="1"/>
          </p:nvPr>
        </p:nvSpPr>
        <p:spPr>
          <a:xfrm>
            <a:off x="5183188" y="987425"/>
            <a:ext cx="6172200" cy="4873625"/>
          </a:xfrm>
          <a:prstGeom prst="rect">
            <a:avLst/>
          </a:prstGeom>
          <a:noFill/>
          <a:ln>
            <a:noFill/>
          </a:ln>
        </p:spPr>
        <p:txBody>
          <a:bodyPr spcFirstLastPara="1" wrap="square" lIns="0" tIns="12325" rIns="0" bIns="0" anchor="t" anchorCtr="0">
            <a:noAutofit/>
          </a:bodyPr>
          <a:lstStyle>
            <a:lvl1pPr marL="457200" lvl="0" indent="-228600" algn="l">
              <a:lnSpc>
                <a:spcPct val="93000"/>
              </a:lnSpc>
              <a:spcBef>
                <a:spcPts val="0"/>
              </a:spcBef>
              <a:spcAft>
                <a:spcPts val="0"/>
              </a:spcAft>
              <a:buSzPts val="1400"/>
              <a:buNone/>
              <a:defRPr sz="3200"/>
            </a:lvl1pPr>
            <a:lvl2pPr marL="914400" lvl="1" indent="-228600" algn="l">
              <a:lnSpc>
                <a:spcPct val="93000"/>
              </a:lnSpc>
              <a:spcBef>
                <a:spcPts val="1425"/>
              </a:spcBef>
              <a:spcAft>
                <a:spcPts val="0"/>
              </a:spcAft>
              <a:buSzPts val="1400"/>
              <a:buNone/>
              <a:defRPr sz="2800"/>
            </a:lvl2pPr>
            <a:lvl3pPr marL="1371600" lvl="2" indent="-228600" algn="l">
              <a:lnSpc>
                <a:spcPct val="93000"/>
              </a:lnSpc>
              <a:spcBef>
                <a:spcPts val="1138"/>
              </a:spcBef>
              <a:spcAft>
                <a:spcPts val="0"/>
              </a:spcAft>
              <a:buSzPts val="1400"/>
              <a:buNone/>
              <a:defRPr sz="2400"/>
            </a:lvl3pPr>
            <a:lvl4pPr marL="1828800" lvl="3" indent="-228600" algn="l">
              <a:lnSpc>
                <a:spcPct val="93000"/>
              </a:lnSpc>
              <a:spcBef>
                <a:spcPts val="850"/>
              </a:spcBef>
              <a:spcAft>
                <a:spcPts val="0"/>
              </a:spcAft>
              <a:buSzPts val="1400"/>
              <a:buNone/>
              <a:defRPr sz="2000"/>
            </a:lvl4pPr>
            <a:lvl5pPr marL="2286000" lvl="4" indent="-228600" algn="l">
              <a:lnSpc>
                <a:spcPct val="93000"/>
              </a:lnSpc>
              <a:spcBef>
                <a:spcPts val="575"/>
              </a:spcBef>
              <a:spcAft>
                <a:spcPts val="0"/>
              </a:spcAft>
              <a:buSzPts val="1400"/>
              <a:buNone/>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9" name="Google Shape;29;p38"/>
          <p:cNvSpPr txBox="1">
            <a:spLocks noGrp="1"/>
          </p:cNvSpPr>
          <p:nvPr>
            <p:ph type="body" idx="2"/>
          </p:nvPr>
        </p:nvSpPr>
        <p:spPr>
          <a:xfrm>
            <a:off x="839788" y="2057400"/>
            <a:ext cx="3932237" cy="3811588"/>
          </a:xfrm>
          <a:prstGeom prst="rect">
            <a:avLst/>
          </a:prstGeom>
          <a:noFill/>
          <a:ln>
            <a:noFill/>
          </a:ln>
        </p:spPr>
        <p:txBody>
          <a:bodyPr spcFirstLastPara="1" wrap="square" lIns="0" tIns="12325" rIns="0" bIns="0" anchor="t" anchorCtr="0">
            <a:noAutofit/>
          </a:bodyPr>
          <a:lstStyle>
            <a:lvl1pPr marL="457200" lvl="0" indent="-228600" algn="l">
              <a:lnSpc>
                <a:spcPct val="93000"/>
              </a:lnSpc>
              <a:spcBef>
                <a:spcPts val="0"/>
              </a:spcBef>
              <a:spcAft>
                <a:spcPts val="0"/>
              </a:spcAft>
              <a:buSzPts val="1600"/>
              <a:buNone/>
              <a:defRPr sz="1600"/>
            </a:lvl1pPr>
            <a:lvl2pPr marL="914400" lvl="1" indent="-228600" algn="l">
              <a:lnSpc>
                <a:spcPct val="93000"/>
              </a:lnSpc>
              <a:spcBef>
                <a:spcPts val="1425"/>
              </a:spcBef>
              <a:spcAft>
                <a:spcPts val="0"/>
              </a:spcAft>
              <a:buSzPts val="1400"/>
              <a:buNone/>
              <a:defRPr sz="1400"/>
            </a:lvl2pPr>
            <a:lvl3pPr marL="1371600" lvl="2" indent="-228600" algn="l">
              <a:lnSpc>
                <a:spcPct val="93000"/>
              </a:lnSpc>
              <a:spcBef>
                <a:spcPts val="1138"/>
              </a:spcBef>
              <a:spcAft>
                <a:spcPts val="0"/>
              </a:spcAft>
              <a:buSzPts val="1200"/>
              <a:buNone/>
              <a:defRPr sz="1200"/>
            </a:lvl3pPr>
            <a:lvl4pPr marL="1828800" lvl="3" indent="-228600" algn="l">
              <a:lnSpc>
                <a:spcPct val="93000"/>
              </a:lnSpc>
              <a:spcBef>
                <a:spcPts val="850"/>
              </a:spcBef>
              <a:spcAft>
                <a:spcPts val="0"/>
              </a:spcAft>
              <a:buSzPts val="1000"/>
              <a:buNone/>
              <a:defRPr sz="1000"/>
            </a:lvl4pPr>
            <a:lvl5pPr marL="2286000" lvl="4" indent="-228600" algn="l">
              <a:lnSpc>
                <a:spcPct val="93000"/>
              </a:lnSpc>
              <a:spcBef>
                <a:spcPts val="575"/>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32"/>
        <p:cNvGrpSpPr/>
        <p:nvPr/>
      </p:nvGrpSpPr>
      <p:grpSpPr>
        <a:xfrm>
          <a:off x="0" y="0"/>
          <a:ext cx="0" cy="0"/>
          <a:chOff x="0" y="0"/>
          <a:chExt cx="0" cy="0"/>
        </a:xfrm>
      </p:grpSpPr>
      <p:sp>
        <p:nvSpPr>
          <p:cNvPr id="33" name="Google Shape;33;p40"/>
          <p:cNvSpPr txBox="1">
            <a:spLocks noGrp="1"/>
          </p:cNvSpPr>
          <p:nvPr>
            <p:ph type="title"/>
          </p:nvPr>
        </p:nvSpPr>
        <p:spPr>
          <a:xfrm>
            <a:off x="839788" y="365125"/>
            <a:ext cx="10515600" cy="1325563"/>
          </a:xfrm>
          <a:prstGeom prst="rect">
            <a:avLst/>
          </a:prstGeom>
          <a:noFill/>
          <a:ln>
            <a:noFill/>
          </a:ln>
        </p:spPr>
        <p:txBody>
          <a:bodyPr spcFirstLastPara="1" wrap="square" lIns="0" tIns="0" rIns="0" bIns="0" anchor="ctr" anchorCtr="0">
            <a:noAutofit/>
          </a:bodyPr>
          <a:lstStyle>
            <a:lvl1pPr lvl="0" algn="l">
              <a:lnSpc>
                <a:spcPct val="93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34" name="Google Shape;34;p40"/>
          <p:cNvSpPr txBox="1">
            <a:spLocks noGrp="1"/>
          </p:cNvSpPr>
          <p:nvPr>
            <p:ph type="body" idx="1"/>
          </p:nvPr>
        </p:nvSpPr>
        <p:spPr>
          <a:xfrm>
            <a:off x="839788" y="1681163"/>
            <a:ext cx="5157787" cy="823912"/>
          </a:xfrm>
          <a:prstGeom prst="rect">
            <a:avLst/>
          </a:prstGeom>
          <a:noFill/>
          <a:ln>
            <a:noFill/>
          </a:ln>
        </p:spPr>
        <p:txBody>
          <a:bodyPr spcFirstLastPara="1" wrap="square" lIns="0" tIns="12325" rIns="0" bIns="0" anchor="b" anchorCtr="0">
            <a:noAutofit/>
          </a:bodyPr>
          <a:lstStyle>
            <a:lvl1pPr marL="457200" lvl="0" indent="-228600" algn="l">
              <a:lnSpc>
                <a:spcPct val="93000"/>
              </a:lnSpc>
              <a:spcBef>
                <a:spcPts val="0"/>
              </a:spcBef>
              <a:spcAft>
                <a:spcPts val="0"/>
              </a:spcAft>
              <a:buSzPts val="2400"/>
              <a:buNone/>
              <a:defRPr sz="2400" b="1"/>
            </a:lvl1pPr>
            <a:lvl2pPr marL="914400" lvl="1" indent="-228600" algn="l">
              <a:lnSpc>
                <a:spcPct val="93000"/>
              </a:lnSpc>
              <a:spcBef>
                <a:spcPts val="1425"/>
              </a:spcBef>
              <a:spcAft>
                <a:spcPts val="0"/>
              </a:spcAft>
              <a:buSzPts val="2000"/>
              <a:buNone/>
              <a:defRPr sz="2000" b="1"/>
            </a:lvl2pPr>
            <a:lvl3pPr marL="1371600" lvl="2" indent="-228600" algn="l">
              <a:lnSpc>
                <a:spcPct val="93000"/>
              </a:lnSpc>
              <a:spcBef>
                <a:spcPts val="1138"/>
              </a:spcBef>
              <a:spcAft>
                <a:spcPts val="0"/>
              </a:spcAft>
              <a:buSzPts val="1800"/>
              <a:buNone/>
              <a:defRPr sz="1800" b="1"/>
            </a:lvl3pPr>
            <a:lvl4pPr marL="1828800" lvl="3" indent="-228600" algn="l">
              <a:lnSpc>
                <a:spcPct val="93000"/>
              </a:lnSpc>
              <a:spcBef>
                <a:spcPts val="850"/>
              </a:spcBef>
              <a:spcAft>
                <a:spcPts val="0"/>
              </a:spcAft>
              <a:buSzPts val="1600"/>
              <a:buNone/>
              <a:defRPr sz="1600" b="1"/>
            </a:lvl4pPr>
            <a:lvl5pPr marL="2286000" lvl="4" indent="-228600" algn="l">
              <a:lnSpc>
                <a:spcPct val="93000"/>
              </a:lnSpc>
              <a:spcBef>
                <a:spcPts val="575"/>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5" name="Google Shape;35;p40"/>
          <p:cNvSpPr txBox="1">
            <a:spLocks noGrp="1"/>
          </p:cNvSpPr>
          <p:nvPr>
            <p:ph type="body" idx="2"/>
          </p:nvPr>
        </p:nvSpPr>
        <p:spPr>
          <a:xfrm>
            <a:off x="839788" y="2505075"/>
            <a:ext cx="5157787" cy="3684588"/>
          </a:xfrm>
          <a:prstGeom prst="rect">
            <a:avLst/>
          </a:prstGeom>
          <a:noFill/>
          <a:ln>
            <a:noFill/>
          </a:ln>
        </p:spPr>
        <p:txBody>
          <a:bodyPr spcFirstLastPara="1" wrap="square" lIns="0" tIns="12325" rIns="0" bIns="0" anchor="t" anchorCtr="0">
            <a:noAutofit/>
          </a:bodyPr>
          <a:lstStyle>
            <a:lvl1pPr marL="457200" lvl="0" indent="-228600" algn="l">
              <a:lnSpc>
                <a:spcPct val="93000"/>
              </a:lnSpc>
              <a:spcBef>
                <a:spcPts val="0"/>
              </a:spcBef>
              <a:spcAft>
                <a:spcPts val="0"/>
              </a:spcAft>
              <a:buSzPts val="1400"/>
              <a:buNone/>
              <a:defRPr/>
            </a:lvl1pPr>
            <a:lvl2pPr marL="914400" lvl="1" indent="-228600" algn="l">
              <a:lnSpc>
                <a:spcPct val="93000"/>
              </a:lnSpc>
              <a:spcBef>
                <a:spcPts val="1425"/>
              </a:spcBef>
              <a:spcAft>
                <a:spcPts val="0"/>
              </a:spcAft>
              <a:buSzPts val="1400"/>
              <a:buNone/>
              <a:defRPr/>
            </a:lvl2pPr>
            <a:lvl3pPr marL="1371600" lvl="2" indent="-228600" algn="l">
              <a:lnSpc>
                <a:spcPct val="93000"/>
              </a:lnSpc>
              <a:spcBef>
                <a:spcPts val="1138"/>
              </a:spcBef>
              <a:spcAft>
                <a:spcPts val="0"/>
              </a:spcAft>
              <a:buSzPts val="1400"/>
              <a:buNone/>
              <a:defRPr/>
            </a:lvl3pPr>
            <a:lvl4pPr marL="1828800" lvl="3" indent="-228600" algn="l">
              <a:lnSpc>
                <a:spcPct val="93000"/>
              </a:lnSpc>
              <a:spcBef>
                <a:spcPts val="850"/>
              </a:spcBef>
              <a:spcAft>
                <a:spcPts val="0"/>
              </a:spcAft>
              <a:buSzPts val="1400"/>
              <a:buNone/>
              <a:defRPr/>
            </a:lvl4pPr>
            <a:lvl5pPr marL="2286000" lvl="4" indent="-228600" algn="l">
              <a:lnSpc>
                <a:spcPct val="93000"/>
              </a:lnSpc>
              <a:spcBef>
                <a:spcPts val="575"/>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40"/>
          <p:cNvSpPr txBox="1">
            <a:spLocks noGrp="1"/>
          </p:cNvSpPr>
          <p:nvPr>
            <p:ph type="body" idx="3"/>
          </p:nvPr>
        </p:nvSpPr>
        <p:spPr>
          <a:xfrm>
            <a:off x="6172200" y="1681163"/>
            <a:ext cx="5183188" cy="823912"/>
          </a:xfrm>
          <a:prstGeom prst="rect">
            <a:avLst/>
          </a:prstGeom>
          <a:noFill/>
          <a:ln>
            <a:noFill/>
          </a:ln>
        </p:spPr>
        <p:txBody>
          <a:bodyPr spcFirstLastPara="1" wrap="square" lIns="0" tIns="12325" rIns="0" bIns="0" anchor="b" anchorCtr="0">
            <a:noAutofit/>
          </a:bodyPr>
          <a:lstStyle>
            <a:lvl1pPr marL="457200" lvl="0" indent="-228600" algn="l">
              <a:lnSpc>
                <a:spcPct val="93000"/>
              </a:lnSpc>
              <a:spcBef>
                <a:spcPts val="0"/>
              </a:spcBef>
              <a:spcAft>
                <a:spcPts val="0"/>
              </a:spcAft>
              <a:buSzPts val="2400"/>
              <a:buNone/>
              <a:defRPr sz="2400" b="1"/>
            </a:lvl1pPr>
            <a:lvl2pPr marL="914400" lvl="1" indent="-228600" algn="l">
              <a:lnSpc>
                <a:spcPct val="93000"/>
              </a:lnSpc>
              <a:spcBef>
                <a:spcPts val="1425"/>
              </a:spcBef>
              <a:spcAft>
                <a:spcPts val="0"/>
              </a:spcAft>
              <a:buSzPts val="2000"/>
              <a:buNone/>
              <a:defRPr sz="2000" b="1"/>
            </a:lvl2pPr>
            <a:lvl3pPr marL="1371600" lvl="2" indent="-228600" algn="l">
              <a:lnSpc>
                <a:spcPct val="93000"/>
              </a:lnSpc>
              <a:spcBef>
                <a:spcPts val="1138"/>
              </a:spcBef>
              <a:spcAft>
                <a:spcPts val="0"/>
              </a:spcAft>
              <a:buSzPts val="1800"/>
              <a:buNone/>
              <a:defRPr sz="1800" b="1"/>
            </a:lvl3pPr>
            <a:lvl4pPr marL="1828800" lvl="3" indent="-228600" algn="l">
              <a:lnSpc>
                <a:spcPct val="93000"/>
              </a:lnSpc>
              <a:spcBef>
                <a:spcPts val="850"/>
              </a:spcBef>
              <a:spcAft>
                <a:spcPts val="0"/>
              </a:spcAft>
              <a:buSzPts val="1600"/>
              <a:buNone/>
              <a:defRPr sz="1600" b="1"/>
            </a:lvl4pPr>
            <a:lvl5pPr marL="2286000" lvl="4" indent="-228600" algn="l">
              <a:lnSpc>
                <a:spcPct val="93000"/>
              </a:lnSpc>
              <a:spcBef>
                <a:spcPts val="575"/>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7" name="Google Shape;37;p40"/>
          <p:cNvSpPr txBox="1">
            <a:spLocks noGrp="1"/>
          </p:cNvSpPr>
          <p:nvPr>
            <p:ph type="body" idx="4"/>
          </p:nvPr>
        </p:nvSpPr>
        <p:spPr>
          <a:xfrm>
            <a:off x="6172200" y="2505075"/>
            <a:ext cx="5183188" cy="3684588"/>
          </a:xfrm>
          <a:prstGeom prst="rect">
            <a:avLst/>
          </a:prstGeom>
          <a:noFill/>
          <a:ln>
            <a:noFill/>
          </a:ln>
        </p:spPr>
        <p:txBody>
          <a:bodyPr spcFirstLastPara="1" wrap="square" lIns="0" tIns="12325" rIns="0" bIns="0" anchor="t" anchorCtr="0">
            <a:noAutofit/>
          </a:bodyPr>
          <a:lstStyle>
            <a:lvl1pPr marL="457200" lvl="0" indent="-228600" algn="l">
              <a:lnSpc>
                <a:spcPct val="93000"/>
              </a:lnSpc>
              <a:spcBef>
                <a:spcPts val="0"/>
              </a:spcBef>
              <a:spcAft>
                <a:spcPts val="0"/>
              </a:spcAft>
              <a:buSzPts val="1400"/>
              <a:buNone/>
              <a:defRPr/>
            </a:lvl1pPr>
            <a:lvl2pPr marL="914400" lvl="1" indent="-228600" algn="l">
              <a:lnSpc>
                <a:spcPct val="93000"/>
              </a:lnSpc>
              <a:spcBef>
                <a:spcPts val="1425"/>
              </a:spcBef>
              <a:spcAft>
                <a:spcPts val="0"/>
              </a:spcAft>
              <a:buSzPts val="1400"/>
              <a:buNone/>
              <a:defRPr/>
            </a:lvl2pPr>
            <a:lvl3pPr marL="1371600" lvl="2" indent="-228600" algn="l">
              <a:lnSpc>
                <a:spcPct val="93000"/>
              </a:lnSpc>
              <a:spcBef>
                <a:spcPts val="1138"/>
              </a:spcBef>
              <a:spcAft>
                <a:spcPts val="0"/>
              </a:spcAft>
              <a:buSzPts val="1400"/>
              <a:buNone/>
              <a:defRPr/>
            </a:lvl3pPr>
            <a:lvl4pPr marL="1828800" lvl="3" indent="-228600" algn="l">
              <a:lnSpc>
                <a:spcPct val="93000"/>
              </a:lnSpc>
              <a:spcBef>
                <a:spcPts val="850"/>
              </a:spcBef>
              <a:spcAft>
                <a:spcPts val="0"/>
              </a:spcAft>
              <a:buSzPts val="1400"/>
              <a:buNone/>
              <a:defRPr/>
            </a:lvl4pPr>
            <a:lvl5pPr marL="2286000" lvl="4" indent="-228600" algn="l">
              <a:lnSpc>
                <a:spcPct val="93000"/>
              </a:lnSpc>
              <a:spcBef>
                <a:spcPts val="575"/>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8"/>
        <p:cNvGrpSpPr/>
        <p:nvPr/>
      </p:nvGrpSpPr>
      <p:grpSpPr>
        <a:xfrm>
          <a:off x="0" y="0"/>
          <a:ext cx="0" cy="0"/>
          <a:chOff x="0" y="0"/>
          <a:chExt cx="0" cy="0"/>
        </a:xfrm>
      </p:grpSpPr>
      <p:sp>
        <p:nvSpPr>
          <p:cNvPr id="39" name="Google Shape;39;p41"/>
          <p:cNvSpPr txBox="1">
            <a:spLocks noGrp="1"/>
          </p:cNvSpPr>
          <p:nvPr>
            <p:ph type="title"/>
          </p:nvPr>
        </p:nvSpPr>
        <p:spPr>
          <a:xfrm>
            <a:off x="609600" y="273050"/>
            <a:ext cx="10971212" cy="1143000"/>
          </a:xfrm>
          <a:prstGeom prst="rect">
            <a:avLst/>
          </a:prstGeom>
          <a:noFill/>
          <a:ln>
            <a:noFill/>
          </a:ln>
        </p:spPr>
        <p:txBody>
          <a:bodyPr spcFirstLastPara="1" wrap="square" lIns="0" tIns="0" rIns="0" bIns="0" anchor="ctr" anchorCtr="0">
            <a:noAutofit/>
          </a:bodyPr>
          <a:lstStyle>
            <a:lvl1pPr lvl="0" algn="l">
              <a:lnSpc>
                <a:spcPct val="93000"/>
              </a:lnSpc>
              <a:spcBef>
                <a:spcPts val="0"/>
              </a:spcBef>
              <a:spcAft>
                <a:spcPts val="0"/>
              </a:spcAft>
              <a:buSzPts val="1400"/>
              <a:buNone/>
              <a:defRPr/>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40" name="Google Shape;40;p41"/>
          <p:cNvSpPr txBox="1">
            <a:spLocks noGrp="1"/>
          </p:cNvSpPr>
          <p:nvPr>
            <p:ph type="body" idx="1"/>
          </p:nvPr>
        </p:nvSpPr>
        <p:spPr>
          <a:xfrm>
            <a:off x="609600" y="1604963"/>
            <a:ext cx="5408613" cy="4524375"/>
          </a:xfrm>
          <a:prstGeom prst="rect">
            <a:avLst/>
          </a:prstGeom>
          <a:noFill/>
          <a:ln>
            <a:noFill/>
          </a:ln>
        </p:spPr>
        <p:txBody>
          <a:bodyPr spcFirstLastPara="1" wrap="square" lIns="0" tIns="12325" rIns="0" bIns="0" anchor="t" anchorCtr="0">
            <a:noAutofit/>
          </a:bodyPr>
          <a:lstStyle>
            <a:lvl1pPr marL="457200" lvl="0" indent="-228600" algn="l">
              <a:lnSpc>
                <a:spcPct val="93000"/>
              </a:lnSpc>
              <a:spcBef>
                <a:spcPts val="0"/>
              </a:spcBef>
              <a:spcAft>
                <a:spcPts val="0"/>
              </a:spcAft>
              <a:buSzPts val="1400"/>
              <a:buNone/>
              <a:defRPr/>
            </a:lvl1pPr>
            <a:lvl2pPr marL="914400" lvl="1" indent="-228600" algn="l">
              <a:lnSpc>
                <a:spcPct val="93000"/>
              </a:lnSpc>
              <a:spcBef>
                <a:spcPts val="1425"/>
              </a:spcBef>
              <a:spcAft>
                <a:spcPts val="0"/>
              </a:spcAft>
              <a:buSzPts val="1400"/>
              <a:buNone/>
              <a:defRPr/>
            </a:lvl2pPr>
            <a:lvl3pPr marL="1371600" lvl="2" indent="-228600" algn="l">
              <a:lnSpc>
                <a:spcPct val="93000"/>
              </a:lnSpc>
              <a:spcBef>
                <a:spcPts val="1138"/>
              </a:spcBef>
              <a:spcAft>
                <a:spcPts val="0"/>
              </a:spcAft>
              <a:buSzPts val="1400"/>
              <a:buNone/>
              <a:defRPr/>
            </a:lvl3pPr>
            <a:lvl4pPr marL="1828800" lvl="3" indent="-228600" algn="l">
              <a:lnSpc>
                <a:spcPct val="93000"/>
              </a:lnSpc>
              <a:spcBef>
                <a:spcPts val="850"/>
              </a:spcBef>
              <a:spcAft>
                <a:spcPts val="0"/>
              </a:spcAft>
              <a:buSzPts val="1400"/>
              <a:buNone/>
              <a:defRPr/>
            </a:lvl4pPr>
            <a:lvl5pPr marL="2286000" lvl="4" indent="-228600" algn="l">
              <a:lnSpc>
                <a:spcPct val="93000"/>
              </a:lnSpc>
              <a:spcBef>
                <a:spcPts val="575"/>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41"/>
          <p:cNvSpPr txBox="1">
            <a:spLocks noGrp="1"/>
          </p:cNvSpPr>
          <p:nvPr>
            <p:ph type="body" idx="2"/>
          </p:nvPr>
        </p:nvSpPr>
        <p:spPr>
          <a:xfrm>
            <a:off x="6170613" y="1604963"/>
            <a:ext cx="5410200" cy="4524375"/>
          </a:xfrm>
          <a:prstGeom prst="rect">
            <a:avLst/>
          </a:prstGeom>
          <a:noFill/>
          <a:ln>
            <a:noFill/>
          </a:ln>
        </p:spPr>
        <p:txBody>
          <a:bodyPr spcFirstLastPara="1" wrap="square" lIns="0" tIns="12325" rIns="0" bIns="0" anchor="t" anchorCtr="0">
            <a:noAutofit/>
          </a:bodyPr>
          <a:lstStyle>
            <a:lvl1pPr marL="457200" lvl="0" indent="-228600" algn="l">
              <a:lnSpc>
                <a:spcPct val="93000"/>
              </a:lnSpc>
              <a:spcBef>
                <a:spcPts val="0"/>
              </a:spcBef>
              <a:spcAft>
                <a:spcPts val="0"/>
              </a:spcAft>
              <a:buSzPts val="1400"/>
              <a:buNone/>
              <a:defRPr/>
            </a:lvl1pPr>
            <a:lvl2pPr marL="914400" lvl="1" indent="-228600" algn="l">
              <a:lnSpc>
                <a:spcPct val="93000"/>
              </a:lnSpc>
              <a:spcBef>
                <a:spcPts val="1425"/>
              </a:spcBef>
              <a:spcAft>
                <a:spcPts val="0"/>
              </a:spcAft>
              <a:buSzPts val="1400"/>
              <a:buNone/>
              <a:defRPr/>
            </a:lvl2pPr>
            <a:lvl3pPr marL="1371600" lvl="2" indent="-228600" algn="l">
              <a:lnSpc>
                <a:spcPct val="93000"/>
              </a:lnSpc>
              <a:spcBef>
                <a:spcPts val="1138"/>
              </a:spcBef>
              <a:spcAft>
                <a:spcPts val="0"/>
              </a:spcAft>
              <a:buSzPts val="1400"/>
              <a:buNone/>
              <a:defRPr/>
            </a:lvl3pPr>
            <a:lvl4pPr marL="1828800" lvl="3" indent="-228600" algn="l">
              <a:lnSpc>
                <a:spcPct val="93000"/>
              </a:lnSpc>
              <a:spcBef>
                <a:spcPts val="850"/>
              </a:spcBef>
              <a:spcAft>
                <a:spcPts val="0"/>
              </a:spcAft>
              <a:buSzPts val="1400"/>
              <a:buNone/>
              <a:defRPr/>
            </a:lvl4pPr>
            <a:lvl5pPr marL="2286000" lvl="4" indent="-228600" algn="l">
              <a:lnSpc>
                <a:spcPct val="93000"/>
              </a:lnSpc>
              <a:spcBef>
                <a:spcPts val="575"/>
              </a:spcBef>
              <a:spcAft>
                <a:spcPts val="0"/>
              </a:spcAft>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42"/>
        <p:cNvGrpSpPr/>
        <p:nvPr/>
      </p:nvGrpSpPr>
      <p:grpSpPr>
        <a:xfrm>
          <a:off x="0" y="0"/>
          <a:ext cx="0" cy="0"/>
          <a:chOff x="0" y="0"/>
          <a:chExt cx="0" cy="0"/>
        </a:xfrm>
      </p:grpSpPr>
      <p:sp>
        <p:nvSpPr>
          <p:cNvPr id="43" name="Google Shape;43;p42"/>
          <p:cNvSpPr txBox="1">
            <a:spLocks noGrp="1"/>
          </p:cNvSpPr>
          <p:nvPr>
            <p:ph type="title"/>
          </p:nvPr>
        </p:nvSpPr>
        <p:spPr>
          <a:xfrm>
            <a:off x="831850" y="1709738"/>
            <a:ext cx="10515600" cy="2852737"/>
          </a:xfrm>
          <a:prstGeom prst="rect">
            <a:avLst/>
          </a:prstGeom>
          <a:noFill/>
          <a:ln>
            <a:noFill/>
          </a:ln>
        </p:spPr>
        <p:txBody>
          <a:bodyPr spcFirstLastPara="1" wrap="square" lIns="0" tIns="0" rIns="0" bIns="0" anchor="b" anchorCtr="0">
            <a:noAutofit/>
          </a:bodyPr>
          <a:lstStyle>
            <a:lvl1pPr lvl="0" algn="l">
              <a:lnSpc>
                <a:spcPct val="93000"/>
              </a:lnSpc>
              <a:spcBef>
                <a:spcPts val="0"/>
              </a:spcBef>
              <a:spcAft>
                <a:spcPts val="0"/>
              </a:spcAft>
              <a:buSzPts val="1400"/>
              <a:buNone/>
              <a:defRPr sz="6000"/>
            </a:lvl1pPr>
            <a:lvl2pPr lvl="1" algn="l">
              <a:lnSpc>
                <a:spcPct val="93000"/>
              </a:lnSpc>
              <a:spcBef>
                <a:spcPts val="0"/>
              </a:spcBef>
              <a:spcAft>
                <a:spcPts val="0"/>
              </a:spcAft>
              <a:buSzPts val="1400"/>
              <a:buNone/>
              <a:defRPr/>
            </a:lvl2pPr>
            <a:lvl3pPr lvl="2" algn="l">
              <a:lnSpc>
                <a:spcPct val="93000"/>
              </a:lnSpc>
              <a:spcBef>
                <a:spcPts val="0"/>
              </a:spcBef>
              <a:spcAft>
                <a:spcPts val="0"/>
              </a:spcAft>
              <a:buSzPts val="1400"/>
              <a:buNone/>
              <a:defRPr/>
            </a:lvl3pPr>
            <a:lvl4pPr lvl="3" algn="l">
              <a:lnSpc>
                <a:spcPct val="93000"/>
              </a:lnSpc>
              <a:spcBef>
                <a:spcPts val="0"/>
              </a:spcBef>
              <a:spcAft>
                <a:spcPts val="0"/>
              </a:spcAft>
              <a:buSzPts val="1400"/>
              <a:buNone/>
              <a:defRPr/>
            </a:lvl4pPr>
            <a:lvl5pPr lvl="4" algn="l">
              <a:lnSpc>
                <a:spcPct val="93000"/>
              </a:lnSpc>
              <a:spcBef>
                <a:spcPts val="0"/>
              </a:spcBef>
              <a:spcAft>
                <a:spcPts val="0"/>
              </a:spcAft>
              <a:buSzPts val="1400"/>
              <a:buNone/>
              <a:defRPr/>
            </a:lvl5pPr>
            <a:lvl6pPr lvl="5" algn="l">
              <a:lnSpc>
                <a:spcPct val="93000"/>
              </a:lnSpc>
              <a:spcBef>
                <a:spcPts val="0"/>
              </a:spcBef>
              <a:spcAft>
                <a:spcPts val="0"/>
              </a:spcAft>
              <a:buSzPts val="1400"/>
              <a:buNone/>
              <a:defRPr/>
            </a:lvl6pPr>
            <a:lvl7pPr lvl="6" algn="l">
              <a:lnSpc>
                <a:spcPct val="93000"/>
              </a:lnSpc>
              <a:spcBef>
                <a:spcPts val="0"/>
              </a:spcBef>
              <a:spcAft>
                <a:spcPts val="0"/>
              </a:spcAft>
              <a:buSzPts val="1400"/>
              <a:buNone/>
              <a:defRPr/>
            </a:lvl7pPr>
            <a:lvl8pPr lvl="7" algn="l">
              <a:lnSpc>
                <a:spcPct val="93000"/>
              </a:lnSpc>
              <a:spcBef>
                <a:spcPts val="0"/>
              </a:spcBef>
              <a:spcAft>
                <a:spcPts val="0"/>
              </a:spcAft>
              <a:buSzPts val="1400"/>
              <a:buNone/>
              <a:defRPr/>
            </a:lvl8pPr>
            <a:lvl9pPr lvl="8" algn="l">
              <a:lnSpc>
                <a:spcPct val="93000"/>
              </a:lnSpc>
              <a:spcBef>
                <a:spcPts val="0"/>
              </a:spcBef>
              <a:spcAft>
                <a:spcPts val="0"/>
              </a:spcAft>
              <a:buSzPts val="1400"/>
              <a:buNone/>
              <a:defRPr/>
            </a:lvl9pPr>
          </a:lstStyle>
          <a:p>
            <a:endParaRPr/>
          </a:p>
        </p:txBody>
      </p:sp>
      <p:sp>
        <p:nvSpPr>
          <p:cNvPr id="44" name="Google Shape;44;p42"/>
          <p:cNvSpPr txBox="1">
            <a:spLocks noGrp="1"/>
          </p:cNvSpPr>
          <p:nvPr>
            <p:ph type="body" idx="1"/>
          </p:nvPr>
        </p:nvSpPr>
        <p:spPr>
          <a:xfrm>
            <a:off x="831850" y="4589463"/>
            <a:ext cx="10515600" cy="1500187"/>
          </a:xfrm>
          <a:prstGeom prst="rect">
            <a:avLst/>
          </a:prstGeom>
          <a:noFill/>
          <a:ln>
            <a:noFill/>
          </a:ln>
        </p:spPr>
        <p:txBody>
          <a:bodyPr spcFirstLastPara="1" wrap="square" lIns="0" tIns="12325" rIns="0" bIns="0" anchor="t" anchorCtr="0">
            <a:noAutofit/>
          </a:bodyPr>
          <a:lstStyle>
            <a:lvl1pPr marL="457200" lvl="0" indent="-228600" algn="l">
              <a:lnSpc>
                <a:spcPct val="93000"/>
              </a:lnSpc>
              <a:spcBef>
                <a:spcPts val="0"/>
              </a:spcBef>
              <a:spcAft>
                <a:spcPts val="0"/>
              </a:spcAft>
              <a:buSzPts val="2400"/>
              <a:buNone/>
              <a:defRPr sz="2400"/>
            </a:lvl1pPr>
            <a:lvl2pPr marL="914400" lvl="1" indent="-228600" algn="l">
              <a:lnSpc>
                <a:spcPct val="93000"/>
              </a:lnSpc>
              <a:spcBef>
                <a:spcPts val="1425"/>
              </a:spcBef>
              <a:spcAft>
                <a:spcPts val="0"/>
              </a:spcAft>
              <a:buSzPts val="2000"/>
              <a:buNone/>
              <a:defRPr sz="2000"/>
            </a:lvl2pPr>
            <a:lvl3pPr marL="1371600" lvl="2" indent="-228600" algn="l">
              <a:lnSpc>
                <a:spcPct val="93000"/>
              </a:lnSpc>
              <a:spcBef>
                <a:spcPts val="1138"/>
              </a:spcBef>
              <a:spcAft>
                <a:spcPts val="0"/>
              </a:spcAft>
              <a:buSzPts val="1800"/>
              <a:buNone/>
              <a:defRPr sz="1800"/>
            </a:lvl3pPr>
            <a:lvl4pPr marL="1828800" lvl="3" indent="-228600" algn="l">
              <a:lnSpc>
                <a:spcPct val="93000"/>
              </a:lnSpc>
              <a:spcBef>
                <a:spcPts val="850"/>
              </a:spcBef>
              <a:spcAft>
                <a:spcPts val="0"/>
              </a:spcAft>
              <a:buSzPts val="1600"/>
              <a:buNone/>
              <a:defRPr sz="1600"/>
            </a:lvl4pPr>
            <a:lvl5pPr marL="2286000" lvl="4" indent="-228600" algn="l">
              <a:lnSpc>
                <a:spcPct val="93000"/>
              </a:lnSpc>
              <a:spcBef>
                <a:spcPts val="575"/>
              </a:spcBef>
              <a:spcAft>
                <a:spcPts val="0"/>
              </a:spcAft>
              <a:buSzPts val="1600"/>
              <a:buNone/>
              <a:defRPr sz="1600"/>
            </a:lvl5pPr>
            <a:lvl6pPr marL="2743200" lvl="5" indent="-228600" algn="l">
              <a:lnSpc>
                <a:spcPct val="90000"/>
              </a:lnSpc>
              <a:spcBef>
                <a:spcPts val="500"/>
              </a:spcBef>
              <a:spcAft>
                <a:spcPts val="0"/>
              </a:spcAft>
              <a:buClr>
                <a:schemeClr val="dk1"/>
              </a:buClr>
              <a:buSzPts val="1600"/>
              <a:buNone/>
              <a:defRPr sz="1600"/>
            </a:lvl6pPr>
            <a:lvl7pPr marL="3200400" lvl="6" indent="-228600" algn="l">
              <a:lnSpc>
                <a:spcPct val="90000"/>
              </a:lnSpc>
              <a:spcBef>
                <a:spcPts val="500"/>
              </a:spcBef>
              <a:spcAft>
                <a:spcPts val="0"/>
              </a:spcAft>
              <a:buClr>
                <a:schemeClr val="dk1"/>
              </a:buClr>
              <a:buSzPts val="1600"/>
              <a:buNone/>
              <a:defRPr sz="1600"/>
            </a:lvl7pPr>
            <a:lvl8pPr marL="3657600" lvl="7" indent="-228600" algn="l">
              <a:lnSpc>
                <a:spcPct val="90000"/>
              </a:lnSpc>
              <a:spcBef>
                <a:spcPts val="500"/>
              </a:spcBef>
              <a:spcAft>
                <a:spcPts val="0"/>
              </a:spcAft>
              <a:buClr>
                <a:schemeClr val="dk1"/>
              </a:buClr>
              <a:buSzPts val="1600"/>
              <a:buNone/>
              <a:defRPr sz="1600"/>
            </a:lvl8pPr>
            <a:lvl9pPr marL="4114800" lvl="8" indent="-228600" algn="l">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pic>
        <p:nvPicPr>
          <p:cNvPr id="10" name="Google Shape;10;p18"/>
          <p:cNvPicPr preferRelativeResize="0"/>
          <p:nvPr/>
        </p:nvPicPr>
        <p:blipFill rotWithShape="1">
          <a:blip r:embed="rId13">
            <a:alphaModFix/>
          </a:blip>
          <a:srcRect/>
          <a:stretch/>
        </p:blipFill>
        <p:spPr>
          <a:xfrm>
            <a:off x="0" y="0"/>
            <a:ext cx="12192000" cy="6858000"/>
          </a:xfrm>
          <a:prstGeom prst="rect">
            <a:avLst/>
          </a:prstGeom>
          <a:noFill/>
          <a:ln>
            <a:noFill/>
          </a:ln>
        </p:spPr>
      </p:pic>
      <p:sp>
        <p:nvSpPr>
          <p:cNvPr id="11" name="Google Shape;11;p18"/>
          <p:cNvSpPr txBox="1">
            <a:spLocks noGrp="1"/>
          </p:cNvSpPr>
          <p:nvPr>
            <p:ph type="title"/>
          </p:nvPr>
        </p:nvSpPr>
        <p:spPr>
          <a:xfrm>
            <a:off x="609600" y="273050"/>
            <a:ext cx="10971212" cy="1143000"/>
          </a:xfrm>
          <a:prstGeom prst="rect">
            <a:avLst/>
          </a:prstGeom>
          <a:noFill/>
          <a:ln>
            <a:noFill/>
          </a:ln>
        </p:spPr>
        <p:txBody>
          <a:bodyPr spcFirstLastPara="1" wrap="square" lIns="0" tIns="0" rIns="0" bIns="0" anchor="ctr" anchorCtr="0">
            <a:noAutofit/>
          </a:bodyPr>
          <a:lstStyle>
            <a:lvl1pPr marR="0" lvl="0" algn="l" rtl="0">
              <a:lnSpc>
                <a:spcPct val="93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93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2" name="Google Shape;12;p18"/>
          <p:cNvSpPr txBox="1">
            <a:spLocks noGrp="1"/>
          </p:cNvSpPr>
          <p:nvPr>
            <p:ph type="body" idx="1"/>
          </p:nvPr>
        </p:nvSpPr>
        <p:spPr>
          <a:xfrm>
            <a:off x="609600" y="1604962"/>
            <a:ext cx="10971212" cy="4524375"/>
          </a:xfrm>
          <a:prstGeom prst="rect">
            <a:avLst/>
          </a:prstGeom>
          <a:noFill/>
          <a:ln>
            <a:noFill/>
          </a:ln>
        </p:spPr>
        <p:txBody>
          <a:bodyPr spcFirstLastPara="1" wrap="square" lIns="0" tIns="12325" rIns="0" bIns="0" anchor="t" anchorCtr="0">
            <a:noAutofit/>
          </a:bodyPr>
          <a:lstStyle>
            <a:lvl1pPr marL="457200" marR="0" lvl="0" indent="-228600" algn="l" rtl="0">
              <a:lnSpc>
                <a:spcPct val="93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93000"/>
              </a:lnSpc>
              <a:spcBef>
                <a:spcPts val="1425"/>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93000"/>
              </a:lnSpc>
              <a:spcBef>
                <a:spcPts val="1138"/>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93000"/>
              </a:lnSpc>
              <a:spcBef>
                <a:spcPts val="85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93000"/>
              </a:lnSpc>
              <a:spcBef>
                <a:spcPts val="575"/>
              </a:spcBef>
              <a:spcAft>
                <a:spcPts val="0"/>
              </a:spcAft>
              <a:buSzPts val="1400"/>
              <a:buNone/>
              <a:defRPr sz="2000" b="0" i="0" u="none" strike="noStrike" cap="none">
                <a:solidFill>
                  <a:srgbClr val="00000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1"/>
        <p:cNvGrpSpPr/>
        <p:nvPr/>
      </p:nvGrpSpPr>
      <p:grpSpPr>
        <a:xfrm>
          <a:off x="0" y="0"/>
          <a:ext cx="0" cy="0"/>
          <a:chOff x="0" y="0"/>
          <a:chExt cx="0" cy="0"/>
        </a:xfrm>
      </p:grpSpPr>
      <p:sp>
        <p:nvSpPr>
          <p:cNvPr id="52" name="Google Shape;52;p20"/>
          <p:cNvSpPr txBox="1"/>
          <p:nvPr/>
        </p:nvSpPr>
        <p:spPr>
          <a:xfrm>
            <a:off x="0" y="0"/>
            <a:ext cx="12192000" cy="1490662"/>
          </a:xfrm>
          <a:prstGeom prst="rect">
            <a:avLst/>
          </a:prstGeom>
          <a:solidFill>
            <a:srgbClr val="005DAA"/>
          </a:solidFill>
          <a:ln w="126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53" name="Google Shape;53;p20"/>
          <p:cNvSpPr txBox="1">
            <a:spLocks noGrp="1"/>
          </p:cNvSpPr>
          <p:nvPr>
            <p:ph type="title"/>
          </p:nvPr>
        </p:nvSpPr>
        <p:spPr>
          <a:xfrm>
            <a:off x="0" y="431800"/>
            <a:ext cx="12190412" cy="627062"/>
          </a:xfrm>
          <a:prstGeom prst="rect">
            <a:avLst/>
          </a:prstGeom>
          <a:noFill/>
          <a:ln>
            <a:noFill/>
          </a:ln>
        </p:spPr>
        <p:txBody>
          <a:bodyPr spcFirstLastPara="1" wrap="square" lIns="91425" tIns="45700" rIns="91425" bIns="45700" anchor="b" anchorCtr="0">
            <a:noAutofit/>
          </a:bodyPr>
          <a:lstStyle>
            <a:lvl1pPr marR="0" lvl="0" algn="l" rtl="0">
              <a:lnSpc>
                <a:spcPct val="93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93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4" name="Google Shape;54;p20"/>
          <p:cNvSpPr txBox="1">
            <a:spLocks noGrp="1"/>
          </p:cNvSpPr>
          <p:nvPr>
            <p:ph type="body" idx="1"/>
          </p:nvPr>
        </p:nvSpPr>
        <p:spPr>
          <a:xfrm>
            <a:off x="609600" y="1604962"/>
            <a:ext cx="10971212" cy="4524375"/>
          </a:xfrm>
          <a:prstGeom prst="rect">
            <a:avLst/>
          </a:prstGeom>
          <a:noFill/>
          <a:ln>
            <a:noFill/>
          </a:ln>
        </p:spPr>
        <p:txBody>
          <a:bodyPr spcFirstLastPara="1" wrap="square" lIns="0" tIns="12325" rIns="0" bIns="0" anchor="t" anchorCtr="0">
            <a:noAutofit/>
          </a:bodyPr>
          <a:lstStyle>
            <a:lvl1pPr marL="457200" marR="0" lvl="0" indent="-228600" algn="l" rtl="0">
              <a:lnSpc>
                <a:spcPct val="93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93000"/>
              </a:lnSpc>
              <a:spcBef>
                <a:spcPts val="1425"/>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93000"/>
              </a:lnSpc>
              <a:spcBef>
                <a:spcPts val="1138"/>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93000"/>
              </a:lnSpc>
              <a:spcBef>
                <a:spcPts val="85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93000"/>
              </a:lnSpc>
              <a:spcBef>
                <a:spcPts val="575"/>
              </a:spcBef>
              <a:spcAft>
                <a:spcPts val="0"/>
              </a:spcAft>
              <a:buSzPts val="1400"/>
              <a:buNone/>
              <a:defRPr sz="2000" b="0" i="0" u="none" strike="noStrike" cap="none">
                <a:solidFill>
                  <a:srgbClr val="00000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1"/>
        <p:cNvGrpSpPr/>
        <p:nvPr/>
      </p:nvGrpSpPr>
      <p:grpSpPr>
        <a:xfrm>
          <a:off x="0" y="0"/>
          <a:ext cx="0" cy="0"/>
          <a:chOff x="0" y="0"/>
          <a:chExt cx="0" cy="0"/>
        </a:xfrm>
      </p:grpSpPr>
      <p:sp>
        <p:nvSpPr>
          <p:cNvPr id="92" name="Google Shape;92;p22"/>
          <p:cNvSpPr txBox="1"/>
          <p:nvPr/>
        </p:nvSpPr>
        <p:spPr>
          <a:xfrm>
            <a:off x="0" y="0"/>
            <a:ext cx="12192000" cy="1490662"/>
          </a:xfrm>
          <a:prstGeom prst="rect">
            <a:avLst/>
          </a:prstGeom>
          <a:solidFill>
            <a:srgbClr val="005DAA"/>
          </a:solidFill>
          <a:ln w="126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93" name="Google Shape;93;p22"/>
          <p:cNvSpPr txBox="1">
            <a:spLocks noGrp="1"/>
          </p:cNvSpPr>
          <p:nvPr>
            <p:ph type="title"/>
          </p:nvPr>
        </p:nvSpPr>
        <p:spPr>
          <a:xfrm>
            <a:off x="0" y="431800"/>
            <a:ext cx="12190412" cy="627062"/>
          </a:xfrm>
          <a:prstGeom prst="rect">
            <a:avLst/>
          </a:prstGeom>
          <a:noFill/>
          <a:ln>
            <a:noFill/>
          </a:ln>
        </p:spPr>
        <p:txBody>
          <a:bodyPr spcFirstLastPara="1" wrap="square" lIns="91425" tIns="45700" rIns="91425" bIns="45700" anchor="b" anchorCtr="0">
            <a:noAutofit/>
          </a:bodyPr>
          <a:lstStyle>
            <a:lvl1pPr marR="0" lvl="0" algn="l" rtl="0">
              <a:lnSpc>
                <a:spcPct val="93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93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pic>
        <p:nvPicPr>
          <p:cNvPr id="94" name="Google Shape;94;p22"/>
          <p:cNvPicPr preferRelativeResize="0"/>
          <p:nvPr/>
        </p:nvPicPr>
        <p:blipFill rotWithShape="1">
          <a:blip r:embed="rId13">
            <a:alphaModFix/>
          </a:blip>
          <a:srcRect/>
          <a:stretch/>
        </p:blipFill>
        <p:spPr>
          <a:xfrm>
            <a:off x="234950" y="5891212"/>
            <a:ext cx="2862262" cy="836612"/>
          </a:xfrm>
          <a:prstGeom prst="rect">
            <a:avLst/>
          </a:prstGeom>
          <a:noFill/>
          <a:ln>
            <a:noFill/>
          </a:ln>
        </p:spPr>
      </p:pic>
      <p:sp>
        <p:nvSpPr>
          <p:cNvPr id="95" name="Google Shape;95;p22"/>
          <p:cNvSpPr txBox="1">
            <a:spLocks noGrp="1"/>
          </p:cNvSpPr>
          <p:nvPr>
            <p:ph type="body" idx="1"/>
          </p:nvPr>
        </p:nvSpPr>
        <p:spPr>
          <a:xfrm>
            <a:off x="609600" y="1604962"/>
            <a:ext cx="10971212" cy="4524375"/>
          </a:xfrm>
          <a:prstGeom prst="rect">
            <a:avLst/>
          </a:prstGeom>
          <a:noFill/>
          <a:ln>
            <a:noFill/>
          </a:ln>
        </p:spPr>
        <p:txBody>
          <a:bodyPr spcFirstLastPara="1" wrap="square" lIns="0" tIns="12325" rIns="0" bIns="0" anchor="t" anchorCtr="0">
            <a:noAutofit/>
          </a:bodyPr>
          <a:lstStyle>
            <a:lvl1pPr marL="457200" marR="0" lvl="0" indent="-228600" algn="l" rtl="0">
              <a:lnSpc>
                <a:spcPct val="93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93000"/>
              </a:lnSpc>
              <a:spcBef>
                <a:spcPts val="1425"/>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93000"/>
              </a:lnSpc>
              <a:spcBef>
                <a:spcPts val="1138"/>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93000"/>
              </a:lnSpc>
              <a:spcBef>
                <a:spcPts val="85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93000"/>
              </a:lnSpc>
              <a:spcBef>
                <a:spcPts val="575"/>
              </a:spcBef>
              <a:spcAft>
                <a:spcPts val="0"/>
              </a:spcAft>
              <a:buSzPts val="1400"/>
              <a:buNone/>
              <a:defRPr sz="2000" b="0" i="0" u="none" strike="noStrike" cap="none">
                <a:solidFill>
                  <a:srgbClr val="00000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6"/>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2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8"/>
        <p:cNvGrpSpPr/>
        <p:nvPr/>
      </p:nvGrpSpPr>
      <p:grpSpPr>
        <a:xfrm>
          <a:off x="0" y="0"/>
          <a:ext cx="0" cy="0"/>
          <a:chOff x="0" y="0"/>
          <a:chExt cx="0" cy="0"/>
        </a:xfrm>
      </p:grpSpPr>
      <p:sp>
        <p:nvSpPr>
          <p:cNvPr id="269" name="Google Shape;269;p33"/>
          <p:cNvSpPr txBox="1"/>
          <p:nvPr/>
        </p:nvSpPr>
        <p:spPr>
          <a:xfrm>
            <a:off x="0" y="0"/>
            <a:ext cx="2998787" cy="299878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70" name="Google Shape;270;p33"/>
          <p:cNvSpPr txBox="1"/>
          <p:nvPr/>
        </p:nvSpPr>
        <p:spPr>
          <a:xfrm>
            <a:off x="0" y="0"/>
            <a:ext cx="2998787" cy="299878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71" name="Google Shape;271;p33"/>
          <p:cNvSpPr txBox="1">
            <a:spLocks noGrp="1"/>
          </p:cNvSpPr>
          <p:nvPr>
            <p:ph type="sldNum" idx="12"/>
          </p:nvPr>
        </p:nvSpPr>
        <p:spPr>
          <a:xfrm>
            <a:off x="0" y="0"/>
            <a:ext cx="2997200" cy="299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Calibri"/>
              <a:buNone/>
              <a:defRPr sz="1200" b="0" i="0" u="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latin typeface="Arial"/>
              <a:ea typeface="Arial"/>
              <a:cs typeface="Arial"/>
              <a:sym typeface="Arial"/>
            </a:endParaRPr>
          </a:p>
        </p:txBody>
      </p:sp>
      <p:sp>
        <p:nvSpPr>
          <p:cNvPr id="272" name="Google Shape;272;p33"/>
          <p:cNvSpPr txBox="1">
            <a:spLocks noGrp="1"/>
          </p:cNvSpPr>
          <p:nvPr>
            <p:ph type="title"/>
          </p:nvPr>
        </p:nvSpPr>
        <p:spPr>
          <a:xfrm>
            <a:off x="609600" y="273050"/>
            <a:ext cx="10971212" cy="1143000"/>
          </a:xfrm>
          <a:prstGeom prst="rect">
            <a:avLst/>
          </a:prstGeom>
          <a:noFill/>
          <a:ln>
            <a:noFill/>
          </a:ln>
        </p:spPr>
        <p:txBody>
          <a:bodyPr spcFirstLastPara="1" wrap="square" lIns="0" tIns="0" rIns="0" bIns="0" anchor="ctr" anchorCtr="0">
            <a:noAutofit/>
          </a:bodyPr>
          <a:lstStyle>
            <a:lvl1pPr marR="0" lvl="0" algn="l" rtl="0">
              <a:lnSpc>
                <a:spcPct val="93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93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73" name="Google Shape;273;p33"/>
          <p:cNvSpPr txBox="1">
            <a:spLocks noGrp="1"/>
          </p:cNvSpPr>
          <p:nvPr>
            <p:ph type="body" idx="1"/>
          </p:nvPr>
        </p:nvSpPr>
        <p:spPr>
          <a:xfrm>
            <a:off x="609600" y="1604962"/>
            <a:ext cx="10971212" cy="4524375"/>
          </a:xfrm>
          <a:prstGeom prst="rect">
            <a:avLst/>
          </a:prstGeom>
          <a:noFill/>
          <a:ln>
            <a:noFill/>
          </a:ln>
        </p:spPr>
        <p:txBody>
          <a:bodyPr spcFirstLastPara="1" wrap="square" lIns="0" tIns="12325" rIns="0" bIns="0" anchor="t" anchorCtr="0">
            <a:noAutofit/>
          </a:bodyPr>
          <a:lstStyle>
            <a:lvl1pPr marL="457200" marR="0" lvl="0" indent="-228600" algn="l" rtl="0">
              <a:lnSpc>
                <a:spcPct val="93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L="914400" marR="0" lvl="1" indent="-228600" algn="l" rtl="0">
              <a:lnSpc>
                <a:spcPct val="93000"/>
              </a:lnSpc>
              <a:spcBef>
                <a:spcPts val="1425"/>
              </a:spcBef>
              <a:spcAft>
                <a:spcPts val="0"/>
              </a:spcAft>
              <a:buSzPts val="1400"/>
              <a:buNone/>
              <a:defRPr sz="1400" b="0" i="0" u="none" strike="noStrike" cap="none">
                <a:solidFill>
                  <a:srgbClr val="000000"/>
                </a:solidFill>
                <a:latin typeface="Arial"/>
                <a:ea typeface="Arial"/>
                <a:cs typeface="Arial"/>
                <a:sym typeface="Arial"/>
              </a:defRPr>
            </a:lvl2pPr>
            <a:lvl3pPr marL="1371600" marR="0" lvl="2" indent="-228600" algn="l" rtl="0">
              <a:lnSpc>
                <a:spcPct val="93000"/>
              </a:lnSpc>
              <a:spcBef>
                <a:spcPts val="1138"/>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228600" algn="l" rtl="0">
              <a:lnSpc>
                <a:spcPct val="93000"/>
              </a:lnSpc>
              <a:spcBef>
                <a:spcPts val="850"/>
              </a:spcBef>
              <a:spcAft>
                <a:spcPts val="0"/>
              </a:spcAft>
              <a:buSzPts val="1400"/>
              <a:buNone/>
              <a:defRPr sz="1400" b="0" i="0" u="none" strike="noStrike" cap="none">
                <a:solidFill>
                  <a:srgbClr val="000000"/>
                </a:solidFill>
                <a:latin typeface="Arial"/>
                <a:ea typeface="Arial"/>
                <a:cs typeface="Arial"/>
                <a:sym typeface="Arial"/>
              </a:defRPr>
            </a:lvl4pPr>
            <a:lvl5pPr marL="2286000" marR="0" lvl="4" indent="-228600" algn="l" rtl="0">
              <a:lnSpc>
                <a:spcPct val="93000"/>
              </a:lnSpc>
              <a:spcBef>
                <a:spcPts val="575"/>
              </a:spcBef>
              <a:spcAft>
                <a:spcPts val="0"/>
              </a:spcAft>
              <a:buSzPts val="1400"/>
              <a:buNone/>
              <a:defRPr sz="2000" b="0" i="0" u="none" strike="noStrike" cap="none">
                <a:solidFill>
                  <a:srgbClr val="00000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1"/>
          <p:cNvPicPr preferRelativeResize="0"/>
          <p:nvPr/>
        </p:nvPicPr>
        <p:blipFill rotWithShape="1">
          <a:blip r:embed="rId3">
            <a:alphaModFix/>
          </a:blip>
          <a:srcRect r="58033"/>
          <a:stretch/>
        </p:blipFill>
        <p:spPr>
          <a:xfrm>
            <a:off x="4151312" y="4811712"/>
            <a:ext cx="3954462" cy="1814512"/>
          </a:xfrm>
          <a:prstGeom prst="rect">
            <a:avLst/>
          </a:prstGeom>
          <a:noFill/>
          <a:ln>
            <a:noFill/>
          </a:ln>
        </p:spPr>
      </p:pic>
      <p:sp>
        <p:nvSpPr>
          <p:cNvPr id="328" name="Google Shape;328;p1"/>
          <p:cNvSpPr txBox="1"/>
          <p:nvPr/>
        </p:nvSpPr>
        <p:spPr>
          <a:xfrm>
            <a:off x="0" y="1392237"/>
            <a:ext cx="12192000" cy="62865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4200"/>
              <a:buFont typeface="Open Sans"/>
              <a:buNone/>
            </a:pPr>
            <a:r>
              <a:rPr lang="en-US" sz="4200" b="1" i="0" u="none" strike="noStrike" cap="none">
                <a:solidFill>
                  <a:schemeClr val="lt1"/>
                </a:solidFill>
                <a:latin typeface="Open Sans"/>
                <a:ea typeface="Open Sans"/>
                <a:cs typeface="Open Sans"/>
                <a:sym typeface="Open Sans"/>
              </a:rPr>
              <a:t>2024-2025</a:t>
            </a:r>
            <a:endParaRPr/>
          </a:p>
        </p:txBody>
      </p:sp>
      <p:sp>
        <p:nvSpPr>
          <p:cNvPr id="329" name="Google Shape;329;p1"/>
          <p:cNvSpPr txBox="1"/>
          <p:nvPr/>
        </p:nvSpPr>
        <p:spPr>
          <a:xfrm>
            <a:off x="0" y="3919537"/>
            <a:ext cx="12192000" cy="62865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500"/>
              <a:buFont typeface="Open Sans"/>
              <a:buNone/>
            </a:pPr>
            <a:r>
              <a:rPr lang="en-US" sz="3500" dirty="0" smtClean="0">
                <a:solidFill>
                  <a:schemeClr val="lt1"/>
                </a:solidFill>
                <a:latin typeface="Open Sans"/>
                <a:ea typeface="Open Sans"/>
                <a:cs typeface="Open Sans"/>
                <a:sym typeface="Open Sans"/>
              </a:rPr>
              <a:t>TARRAGONA</a:t>
            </a:r>
            <a:r>
              <a:rPr lang="en-US" sz="3500" b="0" i="0" u="none" strike="noStrike" cap="none" dirty="0" smtClean="0">
                <a:solidFill>
                  <a:schemeClr val="lt1"/>
                </a:solidFill>
                <a:latin typeface="Open Sans"/>
                <a:ea typeface="Open Sans"/>
                <a:cs typeface="Open Sans"/>
                <a:sym typeface="Open Sans"/>
              </a:rPr>
              <a:t>, 26</a:t>
            </a:r>
            <a:r>
              <a:rPr lang="en-US" sz="3500" dirty="0" smtClean="0">
                <a:solidFill>
                  <a:schemeClr val="lt1"/>
                </a:solidFill>
                <a:latin typeface="Open Sans"/>
                <a:ea typeface="Open Sans"/>
                <a:cs typeface="Open Sans"/>
                <a:sym typeface="Open Sans"/>
              </a:rPr>
              <a:t> </a:t>
            </a:r>
            <a:r>
              <a:rPr lang="en-US" sz="3500" dirty="0">
                <a:solidFill>
                  <a:schemeClr val="lt1"/>
                </a:solidFill>
                <a:latin typeface="Open Sans"/>
                <a:ea typeface="Open Sans"/>
                <a:cs typeface="Open Sans"/>
                <a:sym typeface="Open Sans"/>
              </a:rPr>
              <a:t>OCTUBRE</a:t>
            </a:r>
            <a:r>
              <a:rPr lang="en-US" sz="3500" b="0" i="0" u="none" strike="noStrike" cap="none" dirty="0">
                <a:solidFill>
                  <a:schemeClr val="lt1"/>
                </a:solidFill>
                <a:latin typeface="Open Sans"/>
                <a:ea typeface="Open Sans"/>
                <a:cs typeface="Open Sans"/>
                <a:sym typeface="Open Sans"/>
              </a:rPr>
              <a:t> 2024</a:t>
            </a:r>
            <a:endParaRPr dirty="0"/>
          </a:p>
        </p:txBody>
      </p:sp>
      <p:sp>
        <p:nvSpPr>
          <p:cNvPr id="330" name="Google Shape;330;p1"/>
          <p:cNvSpPr txBox="1"/>
          <p:nvPr/>
        </p:nvSpPr>
        <p:spPr>
          <a:xfrm>
            <a:off x="0" y="1965325"/>
            <a:ext cx="12192000" cy="118268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9200"/>
              <a:buFont typeface="Open Sans"/>
              <a:buNone/>
            </a:pPr>
            <a:r>
              <a:rPr lang="en-US" sz="8100" b="1" i="0" u="none" strike="noStrike" cap="none">
                <a:solidFill>
                  <a:schemeClr val="lt1"/>
                </a:solidFill>
                <a:latin typeface="Open Sans"/>
                <a:ea typeface="Open Sans"/>
                <a:cs typeface="Open Sans"/>
                <a:sym typeface="Open Sans"/>
              </a:rPr>
              <a:t>SEMINARIO </a:t>
            </a:r>
            <a:r>
              <a:rPr lang="en-US" sz="8100" b="1">
                <a:solidFill>
                  <a:schemeClr val="lt1"/>
                </a:solidFill>
                <a:latin typeface="Open Sans"/>
                <a:ea typeface="Open Sans"/>
                <a:cs typeface="Open Sans"/>
                <a:sym typeface="Open Sans"/>
              </a:rPr>
              <a:t>DISTRITAL</a:t>
            </a:r>
            <a:r>
              <a:rPr lang="en-US" sz="9200" b="1" i="0" u="none" strike="noStrike" cap="none">
                <a:solidFill>
                  <a:schemeClr val="lt1"/>
                </a:solidFill>
                <a:latin typeface="Open Sans"/>
                <a:ea typeface="Open Sans"/>
                <a:cs typeface="Open Sans"/>
                <a:sym typeface="Open Sans"/>
              </a:rPr>
              <a:t> </a:t>
            </a:r>
            <a:endParaRPr sz="7600"/>
          </a:p>
        </p:txBody>
      </p:sp>
      <p:sp>
        <p:nvSpPr>
          <p:cNvPr id="331" name="Google Shape;331;p1"/>
          <p:cNvSpPr txBox="1"/>
          <p:nvPr/>
        </p:nvSpPr>
        <p:spPr>
          <a:xfrm>
            <a:off x="0" y="3051175"/>
            <a:ext cx="12192000" cy="78898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6000"/>
              <a:buFont typeface="Open Sans"/>
              <a:buNone/>
            </a:pPr>
            <a:r>
              <a:rPr lang="en-US" sz="6000" b="0" i="0" u="none" strike="noStrike" cap="none" dirty="0">
                <a:solidFill>
                  <a:schemeClr val="lt1"/>
                </a:solidFill>
                <a:latin typeface="Open Sans"/>
                <a:ea typeface="Open Sans"/>
                <a:cs typeface="Open Sans"/>
                <a:sym typeface="Open Sans"/>
              </a:rPr>
              <a:t>DISTRITO 2202</a:t>
            </a:r>
            <a:endParaRPr dirty="0"/>
          </a:p>
        </p:txBody>
      </p:sp>
      <p:sp>
        <p:nvSpPr>
          <p:cNvPr id="332" name="Google Shape;332;p1"/>
          <p:cNvSpPr txBox="1"/>
          <p:nvPr/>
        </p:nvSpPr>
        <p:spPr>
          <a:xfrm>
            <a:off x="3721100" y="6037262"/>
            <a:ext cx="2790825" cy="47625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3200"/>
              <a:buFont typeface="Open Sans"/>
              <a:buNone/>
            </a:pPr>
            <a:r>
              <a:rPr lang="en-US" sz="3200" b="0" i="0" u="none" strike="noStrike" cap="none">
                <a:solidFill>
                  <a:schemeClr val="lt1"/>
                </a:solidFill>
                <a:latin typeface="Open Sans"/>
                <a:ea typeface="Open Sans"/>
                <a:cs typeface="Open Sans"/>
                <a:sym typeface="Open Sans"/>
              </a:rPr>
              <a:t>Distrito 2202</a:t>
            </a:r>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7" name="CuadroTexto 6">
            <a:extLst>
              <a:ext uri="{FF2B5EF4-FFF2-40B4-BE49-F238E27FC236}">
                <a16:creationId xmlns="" xmlns:a16="http://schemas.microsoft.com/office/drawing/2014/main" id="{CAC96B00-A3E5-7179-F1E7-634F419DDC9E}"/>
              </a:ext>
            </a:extLst>
          </p:cNvPr>
          <p:cNvSpPr txBox="1"/>
          <p:nvPr/>
        </p:nvSpPr>
        <p:spPr>
          <a:xfrm>
            <a:off x="1245074" y="231193"/>
            <a:ext cx="9701852" cy="729815"/>
          </a:xfrm>
          <a:prstGeom prst="rect">
            <a:avLst/>
          </a:prstGeom>
          <a:noFill/>
        </p:spPr>
        <p:txBody>
          <a:bodyPr wrap="square">
            <a:spAutoFit/>
          </a:bodyPr>
          <a:lstStyle/>
          <a:p>
            <a:pPr>
              <a:lnSpc>
                <a:spcPct val="107000"/>
              </a:lnSpc>
              <a:spcAft>
                <a:spcPts val="800"/>
              </a:spcAft>
            </a:pPr>
            <a:r>
              <a:rPr lang="es-ES" sz="4000" b="1" kern="100" dirty="0">
                <a:solidFill>
                  <a:schemeClr val="bg1"/>
                </a:solidFill>
                <a:effectLst/>
                <a:latin typeface="Garamond" panose="02020404030301010803" pitchFamily="18" charset="0"/>
                <a:ea typeface="Aptos" panose="020B0004020202020204" pitchFamily="34" charset="0"/>
                <a:cs typeface="Times New Roman" panose="02020603050405020304" pitchFamily="18" charset="0"/>
              </a:rPr>
              <a:t>¿Cuáles son estas ventajas?</a:t>
            </a:r>
            <a:endParaRPr lang="es-ES" sz="4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CuadroTexto 2">
            <a:extLst>
              <a:ext uri="{FF2B5EF4-FFF2-40B4-BE49-F238E27FC236}">
                <a16:creationId xmlns="" xmlns:a16="http://schemas.microsoft.com/office/drawing/2014/main" id="{EFEB52CD-51E9-6F34-9080-6AE89E9F6284}"/>
              </a:ext>
            </a:extLst>
          </p:cNvPr>
          <p:cNvSpPr txBox="1"/>
          <p:nvPr/>
        </p:nvSpPr>
        <p:spPr>
          <a:xfrm>
            <a:off x="6597748" y="3502855"/>
            <a:ext cx="4874455" cy="1564083"/>
          </a:xfrm>
          <a:prstGeom prst="rect">
            <a:avLst/>
          </a:prstGeom>
          <a:noFill/>
        </p:spPr>
        <p:txBody>
          <a:bodyPr wrap="square">
            <a:spAutoFit/>
          </a:bodyPr>
          <a:lstStyle/>
          <a:p>
            <a:pPr marL="457200" lvl="1" algn="just">
              <a:lnSpc>
                <a:spcPct val="107000"/>
              </a:lnSpc>
              <a:buClr>
                <a:srgbClr val="E97132"/>
              </a:buClr>
            </a:pPr>
            <a:r>
              <a:rPr lang="es-ES" sz="2400" kern="0" dirty="0">
                <a:effectLst/>
                <a:latin typeface="Garamond" panose="02020404030301010803" pitchFamily="18" charset="0"/>
                <a:ea typeface="Aptos" panose="020B0004020202020204" pitchFamily="34" charset="0"/>
                <a:cs typeface="CIDFont+F3"/>
              </a:rPr>
              <a:t>Aporta diferentes perspectivas, nos enriquece y aumenta nuestro conocimiento.</a:t>
            </a:r>
          </a:p>
          <a:p>
            <a:pPr marL="457200" lvl="1" algn="just">
              <a:lnSpc>
                <a:spcPct val="107000"/>
              </a:lnSpc>
              <a:buClr>
                <a:srgbClr val="E97132"/>
              </a:buClr>
            </a:pPr>
            <a:endParaRPr lang="es-ES" sz="1800" b="1"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2" name="Imagen 1">
            <a:extLst>
              <a:ext uri="{FF2B5EF4-FFF2-40B4-BE49-F238E27FC236}">
                <a16:creationId xmlns="" xmlns:a16="http://schemas.microsoft.com/office/drawing/2014/main" id="{387DA3F6-DBCF-CA1E-B018-1F90E4AD1FAA}"/>
              </a:ext>
            </a:extLst>
          </p:cNvPr>
          <p:cNvPicPr>
            <a:picLocks noChangeAspect="1"/>
          </p:cNvPicPr>
          <p:nvPr/>
        </p:nvPicPr>
        <p:blipFill>
          <a:blip r:embed="rId3"/>
          <a:stretch>
            <a:fillRect/>
          </a:stretch>
        </p:blipFill>
        <p:spPr>
          <a:xfrm>
            <a:off x="1854399" y="2239350"/>
            <a:ext cx="3143149" cy="2801332"/>
          </a:xfrm>
          <a:prstGeom prst="rect">
            <a:avLst/>
          </a:prstGeom>
        </p:spPr>
      </p:pic>
    </p:spTree>
    <p:extLst>
      <p:ext uri="{BB962C8B-B14F-4D97-AF65-F5344CB8AC3E}">
        <p14:creationId xmlns:p14="http://schemas.microsoft.com/office/powerpoint/2010/main" val="340887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7" name="CuadroTexto 6">
            <a:extLst>
              <a:ext uri="{FF2B5EF4-FFF2-40B4-BE49-F238E27FC236}">
                <a16:creationId xmlns="" xmlns:a16="http://schemas.microsoft.com/office/drawing/2014/main" id="{CAC96B00-A3E5-7179-F1E7-634F419DDC9E}"/>
              </a:ext>
            </a:extLst>
          </p:cNvPr>
          <p:cNvSpPr txBox="1"/>
          <p:nvPr/>
        </p:nvSpPr>
        <p:spPr>
          <a:xfrm>
            <a:off x="1245074" y="231193"/>
            <a:ext cx="9701852" cy="729815"/>
          </a:xfrm>
          <a:prstGeom prst="rect">
            <a:avLst/>
          </a:prstGeom>
          <a:noFill/>
        </p:spPr>
        <p:txBody>
          <a:bodyPr wrap="square">
            <a:spAutoFit/>
          </a:bodyPr>
          <a:lstStyle/>
          <a:p>
            <a:pPr>
              <a:lnSpc>
                <a:spcPct val="107000"/>
              </a:lnSpc>
              <a:spcAft>
                <a:spcPts val="800"/>
              </a:spcAft>
            </a:pPr>
            <a:r>
              <a:rPr lang="es-ES" sz="4000" b="1" kern="100" dirty="0">
                <a:solidFill>
                  <a:schemeClr val="bg1"/>
                </a:solidFill>
                <a:effectLst/>
                <a:latin typeface="Garamond" panose="02020404030301010803" pitchFamily="18" charset="0"/>
                <a:ea typeface="Aptos" panose="020B0004020202020204" pitchFamily="34" charset="0"/>
                <a:cs typeface="Times New Roman" panose="02020603050405020304" pitchFamily="18" charset="0"/>
              </a:rPr>
              <a:t>¿Cuáles son estas ventajas?</a:t>
            </a:r>
            <a:endParaRPr lang="es-ES" sz="4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5" name="Imagen 4">
            <a:extLst>
              <a:ext uri="{FF2B5EF4-FFF2-40B4-BE49-F238E27FC236}">
                <a16:creationId xmlns="" xmlns:a16="http://schemas.microsoft.com/office/drawing/2014/main" id="{492336DA-F59C-9DC9-E1C2-476D2F7D0875}"/>
              </a:ext>
            </a:extLst>
          </p:cNvPr>
          <p:cNvPicPr>
            <a:picLocks noChangeAspect="1"/>
          </p:cNvPicPr>
          <p:nvPr/>
        </p:nvPicPr>
        <p:blipFill>
          <a:blip r:embed="rId3"/>
          <a:stretch>
            <a:fillRect/>
          </a:stretch>
        </p:blipFill>
        <p:spPr>
          <a:xfrm>
            <a:off x="977788" y="2359235"/>
            <a:ext cx="2321551" cy="2321551"/>
          </a:xfrm>
          <a:prstGeom prst="rect">
            <a:avLst/>
          </a:prstGeom>
        </p:spPr>
      </p:pic>
      <p:sp>
        <p:nvSpPr>
          <p:cNvPr id="9" name="CuadroTexto 8">
            <a:extLst>
              <a:ext uri="{FF2B5EF4-FFF2-40B4-BE49-F238E27FC236}">
                <a16:creationId xmlns="" xmlns:a16="http://schemas.microsoft.com/office/drawing/2014/main" id="{B0B382E5-E1BC-C765-BEBE-750FCA38DF43}"/>
              </a:ext>
            </a:extLst>
          </p:cNvPr>
          <p:cNvSpPr txBox="1"/>
          <p:nvPr/>
        </p:nvSpPr>
        <p:spPr>
          <a:xfrm>
            <a:off x="3558761" y="3252725"/>
            <a:ext cx="7568784" cy="999633"/>
          </a:xfrm>
          <a:prstGeom prst="rect">
            <a:avLst/>
          </a:prstGeom>
          <a:noFill/>
        </p:spPr>
        <p:txBody>
          <a:bodyPr wrap="square">
            <a:spAutoFit/>
          </a:bodyPr>
          <a:lstStyle/>
          <a:p>
            <a:pPr marL="457200" lvl="1" algn="just">
              <a:lnSpc>
                <a:spcPct val="107000"/>
              </a:lnSpc>
              <a:buClr>
                <a:srgbClr val="E97132"/>
              </a:buClr>
            </a:pPr>
            <a:r>
              <a:rPr lang="es-ES" sz="2800" dirty="0">
                <a:latin typeface="Garamond" panose="02020404030301010803" pitchFamily="18" charset="0"/>
                <a:ea typeface="Aptos" panose="020B0004020202020204" pitchFamily="34" charset="0"/>
                <a:cs typeface="Times New Roman" panose="02020603050405020304" pitchFamily="18" charset="0"/>
              </a:rPr>
              <a:t>Favorece el compañerismo y la sensación de bienestar.</a:t>
            </a:r>
            <a:endParaRPr lang="es-ES"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55121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7" name="CuadroTexto 6">
            <a:extLst>
              <a:ext uri="{FF2B5EF4-FFF2-40B4-BE49-F238E27FC236}">
                <a16:creationId xmlns="" xmlns:a16="http://schemas.microsoft.com/office/drawing/2014/main" id="{CAC96B00-A3E5-7179-F1E7-634F419DDC9E}"/>
              </a:ext>
            </a:extLst>
          </p:cNvPr>
          <p:cNvSpPr txBox="1"/>
          <p:nvPr/>
        </p:nvSpPr>
        <p:spPr>
          <a:xfrm>
            <a:off x="1245074" y="231193"/>
            <a:ext cx="9701852" cy="729815"/>
          </a:xfrm>
          <a:prstGeom prst="rect">
            <a:avLst/>
          </a:prstGeom>
          <a:noFill/>
        </p:spPr>
        <p:txBody>
          <a:bodyPr wrap="square">
            <a:spAutoFit/>
          </a:bodyPr>
          <a:lstStyle/>
          <a:p>
            <a:pPr>
              <a:lnSpc>
                <a:spcPct val="107000"/>
              </a:lnSpc>
              <a:spcAft>
                <a:spcPts val="800"/>
              </a:spcAft>
            </a:pPr>
            <a:r>
              <a:rPr lang="es-ES" sz="4000" b="1" kern="100" dirty="0">
                <a:solidFill>
                  <a:schemeClr val="bg1"/>
                </a:solidFill>
                <a:effectLst/>
                <a:latin typeface="Garamond" panose="02020404030301010803" pitchFamily="18" charset="0"/>
                <a:ea typeface="Aptos" panose="020B0004020202020204" pitchFamily="34" charset="0"/>
                <a:cs typeface="Times New Roman" panose="02020603050405020304" pitchFamily="18" charset="0"/>
              </a:rPr>
              <a:t>¿Cuáles son estas ventajas?</a:t>
            </a:r>
            <a:endParaRPr lang="es-ES" sz="4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0" name="Imagen 9">
            <a:extLst>
              <a:ext uri="{FF2B5EF4-FFF2-40B4-BE49-F238E27FC236}">
                <a16:creationId xmlns="" xmlns:a16="http://schemas.microsoft.com/office/drawing/2014/main" id="{2CD83482-EB87-29F9-2F97-85FA4F9AEDD5}"/>
              </a:ext>
            </a:extLst>
          </p:cNvPr>
          <p:cNvPicPr>
            <a:picLocks noChangeAspect="1"/>
          </p:cNvPicPr>
          <p:nvPr/>
        </p:nvPicPr>
        <p:blipFill>
          <a:blip r:embed="rId3"/>
          <a:stretch>
            <a:fillRect/>
          </a:stretch>
        </p:blipFill>
        <p:spPr>
          <a:xfrm>
            <a:off x="1407699" y="2047431"/>
            <a:ext cx="3385223" cy="3107747"/>
          </a:xfrm>
          <a:prstGeom prst="rect">
            <a:avLst/>
          </a:prstGeom>
        </p:spPr>
      </p:pic>
      <p:sp>
        <p:nvSpPr>
          <p:cNvPr id="13" name="CuadroTexto 12">
            <a:extLst>
              <a:ext uri="{FF2B5EF4-FFF2-40B4-BE49-F238E27FC236}">
                <a16:creationId xmlns="" xmlns:a16="http://schemas.microsoft.com/office/drawing/2014/main" id="{802B254D-CDEB-0705-F25F-6D83297BFEB3}"/>
              </a:ext>
            </a:extLst>
          </p:cNvPr>
          <p:cNvSpPr txBox="1"/>
          <p:nvPr/>
        </p:nvSpPr>
        <p:spPr>
          <a:xfrm>
            <a:off x="5535638" y="3081016"/>
            <a:ext cx="5746652" cy="999633"/>
          </a:xfrm>
          <a:prstGeom prst="rect">
            <a:avLst/>
          </a:prstGeom>
          <a:noFill/>
        </p:spPr>
        <p:txBody>
          <a:bodyPr wrap="square">
            <a:spAutoFit/>
          </a:bodyPr>
          <a:lstStyle/>
          <a:p>
            <a:pPr marL="457200" lvl="1">
              <a:lnSpc>
                <a:spcPct val="107000"/>
              </a:lnSpc>
              <a:buClr>
                <a:srgbClr val="E97132"/>
              </a:buClr>
            </a:pPr>
            <a:r>
              <a:rPr lang="es-ES" sz="2800" kern="0" dirty="0">
                <a:solidFill>
                  <a:srgbClr val="000000"/>
                </a:solidFill>
                <a:effectLst/>
                <a:latin typeface="Garamond" panose="02020404030301010803" pitchFamily="18" charset="0"/>
                <a:ea typeface="Aptos" panose="020B0004020202020204" pitchFamily="34" charset="0"/>
                <a:cs typeface="CIDFont+F3"/>
              </a:rPr>
              <a:t>Mejora en la imagen externa de nuestra organización.</a:t>
            </a:r>
            <a:endParaRPr lang="es-ES"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2027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7" name="CuadroTexto 6">
            <a:extLst>
              <a:ext uri="{FF2B5EF4-FFF2-40B4-BE49-F238E27FC236}">
                <a16:creationId xmlns="" xmlns:a16="http://schemas.microsoft.com/office/drawing/2014/main" id="{CAC96B00-A3E5-7179-F1E7-634F419DDC9E}"/>
              </a:ext>
            </a:extLst>
          </p:cNvPr>
          <p:cNvSpPr txBox="1"/>
          <p:nvPr/>
        </p:nvSpPr>
        <p:spPr>
          <a:xfrm>
            <a:off x="1245074" y="231193"/>
            <a:ext cx="9701852" cy="729815"/>
          </a:xfrm>
          <a:prstGeom prst="rect">
            <a:avLst/>
          </a:prstGeom>
          <a:noFill/>
        </p:spPr>
        <p:txBody>
          <a:bodyPr wrap="square">
            <a:spAutoFit/>
          </a:bodyPr>
          <a:lstStyle/>
          <a:p>
            <a:pPr>
              <a:lnSpc>
                <a:spcPct val="107000"/>
              </a:lnSpc>
              <a:spcAft>
                <a:spcPts val="800"/>
              </a:spcAft>
            </a:pPr>
            <a:r>
              <a:rPr lang="es-ES" sz="4000" b="1" kern="100" dirty="0">
                <a:solidFill>
                  <a:schemeClr val="bg1"/>
                </a:solidFill>
                <a:effectLst/>
                <a:latin typeface="Garamond" panose="02020404030301010803" pitchFamily="18" charset="0"/>
                <a:ea typeface="Aptos" panose="020B0004020202020204" pitchFamily="34" charset="0"/>
                <a:cs typeface="Times New Roman" panose="02020603050405020304" pitchFamily="18" charset="0"/>
              </a:rPr>
              <a:t>¿Cuáles son estas ventajas?</a:t>
            </a:r>
            <a:endParaRPr lang="es-ES" sz="4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CuadroTexto 7">
            <a:extLst>
              <a:ext uri="{FF2B5EF4-FFF2-40B4-BE49-F238E27FC236}">
                <a16:creationId xmlns="" xmlns:a16="http://schemas.microsoft.com/office/drawing/2014/main" id="{1C628801-F4CB-CA0E-1862-768D11D7B513}"/>
              </a:ext>
            </a:extLst>
          </p:cNvPr>
          <p:cNvSpPr txBox="1"/>
          <p:nvPr/>
        </p:nvSpPr>
        <p:spPr>
          <a:xfrm>
            <a:off x="5235623" y="3155088"/>
            <a:ext cx="6103960" cy="538609"/>
          </a:xfrm>
          <a:prstGeom prst="rect">
            <a:avLst/>
          </a:prstGeom>
          <a:noFill/>
        </p:spPr>
        <p:txBody>
          <a:bodyPr wrap="square">
            <a:spAutoFit/>
          </a:bodyPr>
          <a:lstStyle/>
          <a:p>
            <a:pPr marL="457200" lvl="1">
              <a:lnSpc>
                <a:spcPct val="107000"/>
              </a:lnSpc>
              <a:buClr>
                <a:srgbClr val="E97132"/>
              </a:buClr>
            </a:pPr>
            <a:r>
              <a:rPr lang="es-ES" sz="2800" kern="0" dirty="0">
                <a:solidFill>
                  <a:srgbClr val="000000"/>
                </a:solidFill>
                <a:effectLst/>
                <a:latin typeface="Garamond" panose="02020404030301010803" pitchFamily="18" charset="0"/>
                <a:ea typeface="Aptos" panose="020B0004020202020204" pitchFamily="34" charset="0"/>
                <a:cs typeface="CIDFont+F3"/>
              </a:rPr>
              <a:t>Motiva y favorece el involucramiento.</a:t>
            </a:r>
            <a:endParaRPr lang="es-ES" sz="2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0" name="Imagen 9">
            <a:extLst>
              <a:ext uri="{FF2B5EF4-FFF2-40B4-BE49-F238E27FC236}">
                <a16:creationId xmlns="" xmlns:a16="http://schemas.microsoft.com/office/drawing/2014/main" id="{A5C4FC8B-B605-5480-32EC-8CE1F768ABCE}"/>
              </a:ext>
            </a:extLst>
          </p:cNvPr>
          <p:cNvPicPr>
            <a:picLocks noChangeAspect="1"/>
          </p:cNvPicPr>
          <p:nvPr/>
        </p:nvPicPr>
        <p:blipFill>
          <a:blip r:embed="rId3"/>
          <a:stretch>
            <a:fillRect/>
          </a:stretch>
        </p:blipFill>
        <p:spPr>
          <a:xfrm>
            <a:off x="852417" y="2780944"/>
            <a:ext cx="3923306" cy="1961653"/>
          </a:xfrm>
          <a:prstGeom prst="rect">
            <a:avLst/>
          </a:prstGeom>
        </p:spPr>
      </p:pic>
    </p:spTree>
    <p:extLst>
      <p:ext uri="{BB962C8B-B14F-4D97-AF65-F5344CB8AC3E}">
        <p14:creationId xmlns:p14="http://schemas.microsoft.com/office/powerpoint/2010/main" val="33559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7" name="CuadroTexto 6">
            <a:extLst>
              <a:ext uri="{FF2B5EF4-FFF2-40B4-BE49-F238E27FC236}">
                <a16:creationId xmlns="" xmlns:a16="http://schemas.microsoft.com/office/drawing/2014/main" id="{CAC96B00-A3E5-7179-F1E7-634F419DDC9E}"/>
              </a:ext>
            </a:extLst>
          </p:cNvPr>
          <p:cNvSpPr txBox="1"/>
          <p:nvPr/>
        </p:nvSpPr>
        <p:spPr>
          <a:xfrm>
            <a:off x="1245074" y="231193"/>
            <a:ext cx="9701852" cy="729815"/>
          </a:xfrm>
          <a:prstGeom prst="rect">
            <a:avLst/>
          </a:prstGeom>
          <a:noFill/>
        </p:spPr>
        <p:txBody>
          <a:bodyPr wrap="square">
            <a:spAutoFit/>
          </a:bodyPr>
          <a:lstStyle/>
          <a:p>
            <a:pPr>
              <a:lnSpc>
                <a:spcPct val="107000"/>
              </a:lnSpc>
              <a:spcAft>
                <a:spcPts val="800"/>
              </a:spcAft>
            </a:pPr>
            <a:r>
              <a:rPr lang="es-ES" sz="4000" b="1" kern="100" dirty="0">
                <a:solidFill>
                  <a:schemeClr val="bg1"/>
                </a:solidFill>
                <a:latin typeface="Garamond" panose="02020404030301010803" pitchFamily="18" charset="0"/>
                <a:ea typeface="Aptos" panose="020B0004020202020204" pitchFamily="34" charset="0"/>
                <a:cs typeface="Times New Roman" panose="02020603050405020304" pitchFamily="18" charset="0"/>
              </a:rPr>
              <a:t>3. Diagnosticar.</a:t>
            </a:r>
            <a:endParaRPr lang="es-ES" sz="4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CuadroTexto 3">
            <a:extLst>
              <a:ext uri="{FF2B5EF4-FFF2-40B4-BE49-F238E27FC236}">
                <a16:creationId xmlns="" xmlns:a16="http://schemas.microsoft.com/office/drawing/2014/main" id="{EFEDCB7B-DE75-8A8D-417A-41A32C3B0B51}"/>
              </a:ext>
            </a:extLst>
          </p:cNvPr>
          <p:cNvSpPr txBox="1"/>
          <p:nvPr/>
        </p:nvSpPr>
        <p:spPr>
          <a:xfrm>
            <a:off x="813748" y="1740629"/>
            <a:ext cx="10704962" cy="1265218"/>
          </a:xfrm>
          <a:prstGeom prst="rect">
            <a:avLst/>
          </a:prstGeom>
          <a:noFill/>
        </p:spPr>
        <p:txBody>
          <a:bodyPr wrap="square">
            <a:spAutoFit/>
          </a:bodyPr>
          <a:lstStyle/>
          <a:p>
            <a:pPr marL="457200" lvl="1" algn="just">
              <a:lnSpc>
                <a:spcPct val="107000"/>
              </a:lnSpc>
              <a:buClr>
                <a:srgbClr val="E97132"/>
              </a:buClr>
            </a:pPr>
            <a:r>
              <a:rPr lang="es-ES" sz="2400" kern="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Diagnosticar</a:t>
            </a:r>
            <a:r>
              <a:rPr lang="es-ES" sz="2400" kern="0" dirty="0">
                <a:solidFill>
                  <a:srgbClr val="000000"/>
                </a:solidFill>
                <a:effectLst/>
                <a:latin typeface="Garamond" panose="02020404030301010803" pitchFamily="18" charset="0"/>
                <a:ea typeface="Times New Roman" panose="02020603050405020304" pitchFamily="18" charset="0"/>
                <a:cs typeface="Segoe UI" panose="020B0502040204020203" pitchFamily="34" charset="0"/>
              </a:rPr>
              <a:t> implica analizar dónde hay fortalezas y dónde puede haber brechas</a:t>
            </a:r>
            <a:r>
              <a:rPr lang="es-ES" sz="2400" b="1" kern="100" dirty="0">
                <a:solidFill>
                  <a:srgbClr val="000000"/>
                </a:solidFill>
                <a:effectLst/>
                <a:latin typeface="Garamond" panose="02020404030301010803" pitchFamily="18" charset="0"/>
                <a:ea typeface="Aptos" panose="020B0004020202020204" pitchFamily="34" charset="0"/>
                <a:cs typeface="Times New Roman" panose="02020603050405020304" pitchFamily="18" charset="0"/>
              </a:rPr>
              <a:t>. </a:t>
            </a:r>
            <a:r>
              <a:rPr lang="es-ES" sz="2400" kern="100" dirty="0">
                <a:solidFill>
                  <a:srgbClr val="000000"/>
                </a:solidFill>
                <a:effectLst/>
                <a:latin typeface="Garamond" panose="02020404030301010803" pitchFamily="18" charset="0"/>
                <a:ea typeface="Aptos" panose="020B0004020202020204" pitchFamily="34" charset="0"/>
                <a:cs typeface="Times New Roman" panose="02020603050405020304" pitchFamily="18" charset="0"/>
              </a:rPr>
              <a:t>Para ello podemos plantearnos algunas preguntas realizando un test de autoevaluación.</a:t>
            </a:r>
            <a:endParaRPr lang="es-E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CuadroTexto 4">
            <a:extLst>
              <a:ext uri="{FF2B5EF4-FFF2-40B4-BE49-F238E27FC236}">
                <a16:creationId xmlns="" xmlns:a16="http://schemas.microsoft.com/office/drawing/2014/main" id="{A26A5A8F-62F4-73F0-3681-C47B1E8B17E9}"/>
              </a:ext>
            </a:extLst>
          </p:cNvPr>
          <p:cNvSpPr txBox="1"/>
          <p:nvPr/>
        </p:nvSpPr>
        <p:spPr>
          <a:xfrm>
            <a:off x="1245074" y="3611298"/>
            <a:ext cx="6103960" cy="666144"/>
          </a:xfrm>
          <a:prstGeom prst="rect">
            <a:avLst/>
          </a:prstGeom>
          <a:noFill/>
        </p:spPr>
        <p:txBody>
          <a:bodyPr wrap="square">
            <a:spAutoFit/>
          </a:bodyPr>
          <a:lstStyle/>
          <a:p>
            <a:pPr lvl="0">
              <a:lnSpc>
                <a:spcPct val="107000"/>
              </a:lnSpc>
              <a:spcAft>
                <a:spcPts val="800"/>
              </a:spcAft>
            </a:pPr>
            <a:r>
              <a:rPr lang="es-ES" sz="3600" b="1" kern="0" dirty="0">
                <a:solidFill>
                  <a:srgbClr val="000000"/>
                </a:solidFill>
                <a:effectLst/>
                <a:latin typeface="Garamond" panose="02020404030301010803" pitchFamily="18" charset="0"/>
                <a:ea typeface="Times New Roman" panose="02020603050405020304" pitchFamily="18" charset="0"/>
                <a:cs typeface="Segoe UI" panose="020B0502040204020203" pitchFamily="34" charset="0"/>
              </a:rPr>
              <a:t>Empezamos</a:t>
            </a:r>
            <a:r>
              <a:rPr lang="es-ES" sz="3600" b="1" dirty="0">
                <a:latin typeface="Garamond" panose="02020404030301010803" pitchFamily="18" charset="0"/>
                <a:ea typeface="Times New Roman" panose="02020603050405020304" pitchFamily="18" charset="0"/>
                <a:cs typeface="Segoe UI" panose="020B0502040204020203" pitchFamily="34" charset="0"/>
              </a:rPr>
              <a:t>…</a:t>
            </a:r>
            <a:endParaRPr lang="es-ES" sz="3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CuadroTexto 5">
            <a:extLst>
              <a:ext uri="{FF2B5EF4-FFF2-40B4-BE49-F238E27FC236}">
                <a16:creationId xmlns="" xmlns:a16="http://schemas.microsoft.com/office/drawing/2014/main" id="{BAEE2FB1-6FD5-C3C4-7C47-D5383B97AD2E}"/>
              </a:ext>
            </a:extLst>
          </p:cNvPr>
          <p:cNvSpPr txBox="1"/>
          <p:nvPr/>
        </p:nvSpPr>
        <p:spPr>
          <a:xfrm>
            <a:off x="1569493" y="4490114"/>
            <a:ext cx="6375494" cy="379399"/>
          </a:xfrm>
          <a:prstGeom prst="rect">
            <a:avLst/>
          </a:prstGeom>
          <a:noFill/>
        </p:spPr>
        <p:txBody>
          <a:bodyPr wrap="square">
            <a:spAutoFit/>
          </a:bodyPr>
          <a:lstStyle/>
          <a:p>
            <a:pPr marL="285750" lvl="0" indent="-285750">
              <a:lnSpc>
                <a:spcPct val="107000"/>
              </a:lnSpc>
              <a:spcAft>
                <a:spcPts val="800"/>
              </a:spcAft>
              <a:buFont typeface="Arial" panose="020B0604020202020204" pitchFamily="34" charset="0"/>
              <a:buChar char="•"/>
            </a:pPr>
            <a:r>
              <a:rPr lang="es-ES" sz="1800" b="1" kern="0" dirty="0">
                <a:solidFill>
                  <a:srgbClr val="000000"/>
                </a:solidFill>
                <a:effectLst/>
                <a:latin typeface="Garamond" panose="02020404030301010803" pitchFamily="18" charset="0"/>
                <a:ea typeface="Times New Roman" panose="02020603050405020304" pitchFamily="18" charset="0"/>
                <a:cs typeface="Segoe UI" panose="020B0502040204020203" pitchFamily="34" charset="0"/>
              </a:rPr>
              <a:t>En el club/distrito</a:t>
            </a:r>
          </a:p>
        </p:txBody>
      </p:sp>
      <p:sp>
        <p:nvSpPr>
          <p:cNvPr id="3" name="CuadroTexto 2">
            <a:extLst>
              <a:ext uri="{FF2B5EF4-FFF2-40B4-BE49-F238E27FC236}">
                <a16:creationId xmlns="" xmlns:a16="http://schemas.microsoft.com/office/drawing/2014/main" id="{7CDFBC32-900D-FC12-075A-9EFDC9FBFE2C}"/>
              </a:ext>
            </a:extLst>
          </p:cNvPr>
          <p:cNvSpPr txBox="1"/>
          <p:nvPr/>
        </p:nvSpPr>
        <p:spPr>
          <a:xfrm>
            <a:off x="1569493" y="4960961"/>
            <a:ext cx="6324030" cy="379206"/>
          </a:xfrm>
          <a:prstGeom prst="rect">
            <a:avLst/>
          </a:prstGeom>
          <a:noFill/>
        </p:spPr>
        <p:txBody>
          <a:bodyPr wrap="square">
            <a:spAutoFit/>
          </a:bodyPr>
          <a:lstStyle/>
          <a:p>
            <a:pPr marL="285750" lvl="0" indent="-285750">
              <a:lnSpc>
                <a:spcPct val="107000"/>
              </a:lnSpc>
              <a:spcAft>
                <a:spcPts val="800"/>
              </a:spcAft>
              <a:buFont typeface="Arial" panose="020B0604020202020204" pitchFamily="34" charset="0"/>
              <a:buChar char="•"/>
            </a:pPr>
            <a:r>
              <a:rPr lang="es-ES" sz="1800" b="1" dirty="0">
                <a:latin typeface="Garamond" panose="02020404030301010803" pitchFamily="18" charset="0"/>
                <a:ea typeface="Aptos" panose="020B0004020202020204" pitchFamily="34" charset="0"/>
                <a:cs typeface="Segoe UI" panose="020B0502040204020203" pitchFamily="34" charset="0"/>
              </a:rPr>
              <a:t>En nuestra proyección al exterior</a:t>
            </a:r>
            <a:endParaRPr lang="es-E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8" name="Imagen 7">
            <a:extLst>
              <a:ext uri="{FF2B5EF4-FFF2-40B4-BE49-F238E27FC236}">
                <a16:creationId xmlns="" xmlns:a16="http://schemas.microsoft.com/office/drawing/2014/main" id="{61CB02FA-A356-DBB4-C082-E9EF6BE37429}"/>
              </a:ext>
            </a:extLst>
          </p:cNvPr>
          <p:cNvPicPr>
            <a:picLocks noChangeAspect="1"/>
          </p:cNvPicPr>
          <p:nvPr/>
        </p:nvPicPr>
        <p:blipFill>
          <a:blip r:embed="rId3"/>
          <a:stretch>
            <a:fillRect/>
          </a:stretch>
        </p:blipFill>
        <p:spPr>
          <a:xfrm>
            <a:off x="7178722" y="3166280"/>
            <a:ext cx="3714466" cy="2785850"/>
          </a:xfrm>
          <a:prstGeom prst="rect">
            <a:avLst/>
          </a:prstGeom>
        </p:spPr>
      </p:pic>
    </p:spTree>
    <p:extLst>
      <p:ext uri="{BB962C8B-B14F-4D97-AF65-F5344CB8AC3E}">
        <p14:creationId xmlns:p14="http://schemas.microsoft.com/office/powerpoint/2010/main" val="45521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7" name="CuadroTexto 6">
            <a:extLst>
              <a:ext uri="{FF2B5EF4-FFF2-40B4-BE49-F238E27FC236}">
                <a16:creationId xmlns="" xmlns:a16="http://schemas.microsoft.com/office/drawing/2014/main" id="{CAC96B00-A3E5-7179-F1E7-634F419DDC9E}"/>
              </a:ext>
            </a:extLst>
          </p:cNvPr>
          <p:cNvSpPr txBox="1"/>
          <p:nvPr/>
        </p:nvSpPr>
        <p:spPr>
          <a:xfrm>
            <a:off x="1245074" y="231193"/>
            <a:ext cx="9701852" cy="1489639"/>
          </a:xfrm>
          <a:prstGeom prst="rect">
            <a:avLst/>
          </a:prstGeom>
          <a:noFill/>
        </p:spPr>
        <p:txBody>
          <a:bodyPr wrap="square">
            <a:spAutoFit/>
          </a:bodyPr>
          <a:lstStyle/>
          <a:p>
            <a:pPr>
              <a:lnSpc>
                <a:spcPct val="107000"/>
              </a:lnSpc>
              <a:spcAft>
                <a:spcPts val="800"/>
              </a:spcAft>
            </a:pPr>
            <a:r>
              <a:rPr lang="es-ES" sz="4000" b="1" kern="100" dirty="0">
                <a:solidFill>
                  <a:schemeClr val="bg1"/>
                </a:solidFill>
                <a:latin typeface="Garamond" panose="02020404030301010803" pitchFamily="18" charset="0"/>
                <a:ea typeface="Aptos" panose="020B0004020202020204" pitchFamily="34" charset="0"/>
                <a:cs typeface="Times New Roman" panose="02020603050405020304" pitchFamily="18" charset="0"/>
              </a:rPr>
              <a:t>3. Diagnosticar.</a:t>
            </a:r>
            <a:r>
              <a:rPr lang="es-ES" sz="4000" b="1" dirty="0">
                <a:latin typeface="Garamond" panose="02020404030301010803" pitchFamily="18" charset="0"/>
                <a:ea typeface="Times New Roman" panose="02020603050405020304" pitchFamily="18" charset="0"/>
                <a:cs typeface="Segoe UI" panose="020B0502040204020203" pitchFamily="34" charset="0"/>
              </a:rPr>
              <a:t> </a:t>
            </a:r>
            <a:r>
              <a:rPr lang="es-ES" sz="4000" b="1" dirty="0">
                <a:solidFill>
                  <a:schemeClr val="bg1"/>
                </a:solidFill>
                <a:latin typeface="Garamond" panose="02020404030301010803" pitchFamily="18" charset="0"/>
                <a:ea typeface="Times New Roman" panose="02020603050405020304" pitchFamily="18" charset="0"/>
                <a:cs typeface="Segoe UI" panose="020B0502040204020203" pitchFamily="34" charset="0"/>
              </a:rPr>
              <a:t>En el club…</a:t>
            </a:r>
            <a:endParaRPr lang="es-ES" sz="4000" kern="1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s-ES" sz="4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CuadroTexto 5">
            <a:extLst>
              <a:ext uri="{FF2B5EF4-FFF2-40B4-BE49-F238E27FC236}">
                <a16:creationId xmlns="" xmlns:a16="http://schemas.microsoft.com/office/drawing/2014/main" id="{BAEE2FB1-6FD5-C3C4-7C47-D5383B97AD2E}"/>
              </a:ext>
            </a:extLst>
          </p:cNvPr>
          <p:cNvSpPr txBox="1"/>
          <p:nvPr/>
        </p:nvSpPr>
        <p:spPr>
          <a:xfrm>
            <a:off x="0" y="5109733"/>
            <a:ext cx="11354937" cy="675570"/>
          </a:xfrm>
          <a:prstGeom prst="rect">
            <a:avLst/>
          </a:prstGeom>
          <a:noFill/>
        </p:spPr>
        <p:txBody>
          <a:bodyPr wrap="square">
            <a:spAutoFit/>
          </a:bodyPr>
          <a:lstStyle/>
          <a:p>
            <a:pPr marL="742950" lvl="1" indent="-285750">
              <a:lnSpc>
                <a:spcPct val="107000"/>
              </a:lnSpc>
              <a:buFont typeface="Wingdings" panose="05000000000000000000" pitchFamily="2" charset="2"/>
              <a:buChar char="Ø"/>
            </a:pPr>
            <a:endParaRPr lang="es-ES" sz="1800" kern="0" dirty="0">
              <a:solidFill>
                <a:srgbClr val="000000"/>
              </a:solidFill>
              <a:effectLst/>
              <a:latin typeface="Garamond" panose="02020404030301010803" pitchFamily="18" charset="0"/>
              <a:ea typeface="Times New Roman" panose="02020603050405020304" pitchFamily="18" charset="0"/>
              <a:cs typeface="Segoe UI" panose="020B0502040204020203" pitchFamily="34" charset="0"/>
            </a:endParaRPr>
          </a:p>
          <a:p>
            <a:pPr marL="742950" lvl="1" indent="-285750">
              <a:lnSpc>
                <a:spcPct val="107000"/>
              </a:lnSpc>
              <a:buFont typeface="Wingdings" panose="05000000000000000000" pitchFamily="2" charset="2"/>
              <a:buChar char="Ø"/>
            </a:pPr>
            <a:r>
              <a:rPr lang="es-ES" sz="1800" b="1" kern="0" dirty="0">
                <a:effectLst/>
                <a:latin typeface="Garamond" panose="02020404030301010803" pitchFamily="18" charset="0"/>
                <a:ea typeface="Aptos" panose="020B0004020202020204" pitchFamily="34" charset="0"/>
                <a:cs typeface="CIDFont+F4"/>
              </a:rPr>
              <a:t>¿Acogemos </a:t>
            </a:r>
            <a:r>
              <a:rPr lang="es-ES" sz="1800" kern="0" dirty="0">
                <a:effectLst/>
                <a:latin typeface="Garamond" panose="02020404030301010803" pitchFamily="18" charset="0"/>
                <a:ea typeface="Aptos" panose="020B0004020202020204" pitchFamily="34" charset="0"/>
                <a:cs typeface="CIDFont+F4"/>
              </a:rPr>
              <a:t>a los socios potenciales brindando nuestro apoyo para integrarse a nuestra organización?</a:t>
            </a:r>
            <a:endParaRPr lang="es-E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CuadroTexto 2">
            <a:extLst>
              <a:ext uri="{FF2B5EF4-FFF2-40B4-BE49-F238E27FC236}">
                <a16:creationId xmlns="" xmlns:a16="http://schemas.microsoft.com/office/drawing/2014/main" id="{920E0CF2-1EAD-3018-4111-F907319E0964}"/>
              </a:ext>
            </a:extLst>
          </p:cNvPr>
          <p:cNvSpPr txBox="1"/>
          <p:nvPr/>
        </p:nvSpPr>
        <p:spPr>
          <a:xfrm>
            <a:off x="448818" y="1767996"/>
            <a:ext cx="6273135" cy="369332"/>
          </a:xfrm>
          <a:prstGeom prst="rect">
            <a:avLst/>
          </a:prstGeom>
          <a:noFill/>
        </p:spPr>
        <p:txBody>
          <a:bodyPr wrap="square">
            <a:spAutoFit/>
          </a:bodyPr>
          <a:lstStyle/>
          <a:p>
            <a:pPr marL="285750" indent="-285750">
              <a:buFont typeface="Wingdings" panose="05000000000000000000" pitchFamily="2" charset="2"/>
              <a:buChar char="Ø"/>
            </a:pPr>
            <a:r>
              <a:rPr lang="es-ES" sz="1800" b="1" kern="0" dirty="0">
                <a:solidFill>
                  <a:srgbClr val="000000"/>
                </a:solidFill>
                <a:effectLst/>
                <a:latin typeface="Garamond" panose="02020404030301010803" pitchFamily="18" charset="0"/>
                <a:ea typeface="Times New Roman" panose="02020603050405020304" pitchFamily="18" charset="0"/>
                <a:cs typeface="Segoe UI" panose="020B0502040204020203" pitchFamily="34" charset="0"/>
              </a:rPr>
              <a:t>¿Empatizamos</a:t>
            </a:r>
            <a:r>
              <a:rPr lang="es-ES" sz="1800" kern="0" dirty="0">
                <a:solidFill>
                  <a:srgbClr val="000000"/>
                </a:solidFill>
                <a:effectLst/>
                <a:latin typeface="Garamond" panose="02020404030301010803" pitchFamily="18" charset="0"/>
                <a:ea typeface="Times New Roman" panose="02020603050405020304" pitchFamily="18" charset="0"/>
                <a:cs typeface="Segoe UI" panose="020B0502040204020203" pitchFamily="34" charset="0"/>
              </a:rPr>
              <a:t> con los problemas de nuestros socios?</a:t>
            </a:r>
            <a:endParaRPr lang="ca-ES" sz="1800" dirty="0"/>
          </a:p>
        </p:txBody>
      </p:sp>
      <p:sp>
        <p:nvSpPr>
          <p:cNvPr id="8" name="CuadroTexto 7">
            <a:extLst>
              <a:ext uri="{FF2B5EF4-FFF2-40B4-BE49-F238E27FC236}">
                <a16:creationId xmlns="" xmlns:a16="http://schemas.microsoft.com/office/drawing/2014/main" id="{B16C66CD-EE1D-D500-032A-27C26F93273C}"/>
              </a:ext>
            </a:extLst>
          </p:cNvPr>
          <p:cNvSpPr txBox="1"/>
          <p:nvPr/>
        </p:nvSpPr>
        <p:spPr>
          <a:xfrm>
            <a:off x="0" y="3191295"/>
            <a:ext cx="11641015" cy="675570"/>
          </a:xfrm>
          <a:prstGeom prst="rect">
            <a:avLst/>
          </a:prstGeom>
          <a:noFill/>
        </p:spPr>
        <p:txBody>
          <a:bodyPr wrap="square">
            <a:spAutoFit/>
          </a:bodyPr>
          <a:lstStyle/>
          <a:p>
            <a:pPr marL="742950" indent="-285750">
              <a:lnSpc>
                <a:spcPct val="107000"/>
              </a:lnSpc>
              <a:buFont typeface="Wingdings" panose="05000000000000000000" pitchFamily="2" charset="2"/>
              <a:buChar char="Ø"/>
            </a:pPr>
            <a:r>
              <a:rPr lang="es-ES" sz="1800" kern="0" dirty="0">
                <a:solidFill>
                  <a:srgbClr val="000000"/>
                </a:solidFill>
                <a:effectLst/>
                <a:latin typeface="Garamond" panose="02020404030301010803" pitchFamily="18" charset="0"/>
                <a:ea typeface="Times New Roman" panose="02020603050405020304" pitchFamily="18" charset="0"/>
                <a:cs typeface="Segoe UI" panose="020B0502040204020203" pitchFamily="34" charset="0"/>
              </a:rPr>
              <a:t>¿Alguna vez podemos haber hecho </a:t>
            </a:r>
            <a:r>
              <a:rPr lang="es-ES" sz="1800" b="1" kern="0" dirty="0">
                <a:solidFill>
                  <a:srgbClr val="000000"/>
                </a:solidFill>
                <a:effectLst/>
                <a:latin typeface="Garamond" panose="02020404030301010803" pitchFamily="18" charset="0"/>
                <a:ea typeface="CIDFont+F5"/>
                <a:cs typeface="CIDFont+F3"/>
              </a:rPr>
              <a:t>sentir excluido </a:t>
            </a:r>
            <a:r>
              <a:rPr lang="es-ES" sz="1800" kern="0" dirty="0">
                <a:solidFill>
                  <a:srgbClr val="000000"/>
                </a:solidFill>
                <a:effectLst/>
                <a:latin typeface="Garamond" panose="02020404030301010803" pitchFamily="18" charset="0"/>
                <a:ea typeface="CIDFont+F5"/>
                <a:cs typeface="CIDFont+F3"/>
              </a:rPr>
              <a:t>a alguien del grupo por razones de edad, religión, ideología, sexo, apariencia, opinión, lengua o por razones económicas?</a:t>
            </a:r>
            <a:endParaRPr lang="es-ES" sz="1800" kern="100" dirty="0">
              <a:solidFill>
                <a:srgbClr val="000000"/>
              </a:solidFill>
              <a:latin typeface="Aptos" panose="020B0004020202020204" pitchFamily="34" charset="0"/>
              <a:ea typeface="CIDFont+F5"/>
              <a:cs typeface="Times New Roman" panose="02020603050405020304" pitchFamily="18" charset="0"/>
            </a:endParaRPr>
          </a:p>
        </p:txBody>
      </p:sp>
      <p:sp>
        <p:nvSpPr>
          <p:cNvPr id="10" name="CuadroTexto 9">
            <a:extLst>
              <a:ext uri="{FF2B5EF4-FFF2-40B4-BE49-F238E27FC236}">
                <a16:creationId xmlns="" xmlns:a16="http://schemas.microsoft.com/office/drawing/2014/main" id="{B0F11961-8E16-7E5F-F0D2-35095CC248F2}"/>
              </a:ext>
            </a:extLst>
          </p:cNvPr>
          <p:cNvSpPr txBox="1"/>
          <p:nvPr/>
        </p:nvSpPr>
        <p:spPr>
          <a:xfrm>
            <a:off x="0" y="2206501"/>
            <a:ext cx="10993271" cy="379206"/>
          </a:xfrm>
          <a:prstGeom prst="rect">
            <a:avLst/>
          </a:prstGeom>
          <a:noFill/>
        </p:spPr>
        <p:txBody>
          <a:bodyPr wrap="square">
            <a:spAutoFit/>
          </a:bodyPr>
          <a:lstStyle/>
          <a:p>
            <a:pPr marL="742950" lvl="1" indent="-285750">
              <a:lnSpc>
                <a:spcPct val="107000"/>
              </a:lnSpc>
              <a:buFont typeface="Wingdings" panose="05000000000000000000" pitchFamily="2" charset="2"/>
              <a:buChar char="Ø"/>
            </a:pPr>
            <a:r>
              <a:rPr lang="es-ES" sz="1800" b="1" kern="0" dirty="0">
                <a:effectLst/>
                <a:latin typeface="Garamond" panose="02020404030301010803" pitchFamily="18" charset="0"/>
                <a:ea typeface="Aptos" panose="020B0004020202020204" pitchFamily="34" charset="0"/>
                <a:cs typeface="CIDFont+F4"/>
              </a:rPr>
              <a:t>¿R</a:t>
            </a:r>
            <a:r>
              <a:rPr lang="es-ES" sz="1800" b="1" kern="0" dirty="0">
                <a:effectLst/>
                <a:latin typeface="Garamond" panose="02020404030301010803" pitchFamily="18" charset="0"/>
                <a:ea typeface="CIDFont+F5"/>
                <a:cs typeface="CIDFont+F3"/>
              </a:rPr>
              <a:t>econocemos</a:t>
            </a:r>
            <a:r>
              <a:rPr lang="es-ES" sz="1800" kern="0" dirty="0">
                <a:effectLst/>
                <a:latin typeface="Garamond" panose="02020404030301010803" pitchFamily="18" charset="0"/>
                <a:ea typeface="CIDFont+F5"/>
                <a:cs typeface="CIDFont+F3"/>
              </a:rPr>
              <a:t> los esfuerzos, trabajo y dedicación de cada uno de los socios? ¿Damos las </a:t>
            </a:r>
            <a:r>
              <a:rPr lang="es-ES" sz="1800" b="1" kern="0" dirty="0">
                <a:effectLst/>
                <a:latin typeface="Garamond" panose="02020404030301010803" pitchFamily="18" charset="0"/>
                <a:ea typeface="CIDFont+F5"/>
                <a:cs typeface="CIDFont+F3"/>
              </a:rPr>
              <a:t>gracias?</a:t>
            </a:r>
            <a:endParaRPr lang="es-ES" sz="1800" b="1" kern="100" dirty="0">
              <a:latin typeface="Aptos" panose="020B0004020202020204" pitchFamily="34" charset="0"/>
              <a:ea typeface="CIDFont+F5"/>
              <a:cs typeface="Times New Roman" panose="02020603050405020304" pitchFamily="18" charset="0"/>
            </a:endParaRPr>
          </a:p>
        </p:txBody>
      </p:sp>
      <p:sp>
        <p:nvSpPr>
          <p:cNvPr id="12" name="CuadroTexto 11">
            <a:extLst>
              <a:ext uri="{FF2B5EF4-FFF2-40B4-BE49-F238E27FC236}">
                <a16:creationId xmlns="" xmlns:a16="http://schemas.microsoft.com/office/drawing/2014/main" id="{1D818E0A-3C71-4360-ECD4-37D954CB5130}"/>
              </a:ext>
            </a:extLst>
          </p:cNvPr>
          <p:cNvSpPr txBox="1"/>
          <p:nvPr/>
        </p:nvSpPr>
        <p:spPr>
          <a:xfrm>
            <a:off x="0" y="4403906"/>
            <a:ext cx="12072584" cy="379206"/>
          </a:xfrm>
          <a:prstGeom prst="rect">
            <a:avLst/>
          </a:prstGeom>
          <a:noFill/>
        </p:spPr>
        <p:txBody>
          <a:bodyPr wrap="square">
            <a:spAutoFit/>
          </a:bodyPr>
          <a:lstStyle/>
          <a:p>
            <a:pPr marL="742950" lvl="1" indent="-285750">
              <a:lnSpc>
                <a:spcPct val="107000"/>
              </a:lnSpc>
              <a:buFont typeface="Wingdings" panose="05000000000000000000" pitchFamily="2" charset="2"/>
              <a:buChar char="Ø"/>
            </a:pPr>
            <a:r>
              <a:rPr lang="es-ES" sz="1800" b="1" kern="0" dirty="0">
                <a:effectLst/>
                <a:latin typeface="Garamond" panose="02020404030301010803" pitchFamily="18" charset="0"/>
                <a:ea typeface="Aptos" panose="020B0004020202020204" pitchFamily="34" charset="0"/>
                <a:cs typeface="CIDFont+F3"/>
              </a:rPr>
              <a:t>¿Utilizamos </a:t>
            </a:r>
            <a:r>
              <a:rPr lang="es-ES" sz="1800" kern="0" dirty="0">
                <a:effectLst/>
                <a:latin typeface="Garamond" panose="02020404030301010803" pitchFamily="18" charset="0"/>
                <a:ea typeface="Aptos" panose="020B0004020202020204" pitchFamily="34" charset="0"/>
                <a:cs typeface="CIDFont+F3"/>
              </a:rPr>
              <a:t>un lenguaje respetuoso, evitando comentarios y “bromas” que puedan herir sensibilidades?</a:t>
            </a:r>
            <a:endParaRPr lang="es-ES" sz="1800"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14" name="CuadroTexto 13">
            <a:extLst>
              <a:ext uri="{FF2B5EF4-FFF2-40B4-BE49-F238E27FC236}">
                <a16:creationId xmlns="" xmlns:a16="http://schemas.microsoft.com/office/drawing/2014/main" id="{7447C083-13E8-E2EE-31FC-7F360A1FE360}"/>
              </a:ext>
            </a:extLst>
          </p:cNvPr>
          <p:cNvSpPr txBox="1"/>
          <p:nvPr/>
        </p:nvSpPr>
        <p:spPr>
          <a:xfrm>
            <a:off x="0" y="3887682"/>
            <a:ext cx="9176414" cy="379206"/>
          </a:xfrm>
          <a:prstGeom prst="rect">
            <a:avLst/>
          </a:prstGeom>
          <a:noFill/>
        </p:spPr>
        <p:txBody>
          <a:bodyPr wrap="square">
            <a:spAutoFit/>
          </a:bodyPr>
          <a:lstStyle/>
          <a:p>
            <a:pPr marL="742950" lvl="1" indent="-285750">
              <a:lnSpc>
                <a:spcPct val="107000"/>
              </a:lnSpc>
              <a:buFont typeface="Wingdings" panose="05000000000000000000" pitchFamily="2" charset="2"/>
              <a:buChar char="Ø"/>
            </a:pPr>
            <a:r>
              <a:rPr lang="es-ES" sz="1800" b="1" kern="0" dirty="0">
                <a:effectLst/>
                <a:latin typeface="Garamond" panose="02020404030301010803" pitchFamily="18" charset="0"/>
                <a:ea typeface="Aptos" panose="020B0004020202020204" pitchFamily="34" charset="0"/>
                <a:cs typeface="CIDFont+F3"/>
              </a:rPr>
              <a:t>¿Propiciamos</a:t>
            </a:r>
            <a:r>
              <a:rPr lang="es-ES" sz="1800" kern="0" dirty="0">
                <a:effectLst/>
                <a:latin typeface="Garamond" panose="02020404030301010803" pitchFamily="18" charset="0"/>
                <a:ea typeface="Aptos" panose="020B0004020202020204" pitchFamily="34" charset="0"/>
                <a:cs typeface="CIDFont+F3"/>
              </a:rPr>
              <a:t> un entorno acogedor e inclusivo teniendo en cuenta barreras físicas?</a:t>
            </a:r>
            <a:endParaRPr lang="es-ES" sz="1800"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16" name="CuadroTexto 15">
            <a:extLst>
              <a:ext uri="{FF2B5EF4-FFF2-40B4-BE49-F238E27FC236}">
                <a16:creationId xmlns="" xmlns:a16="http://schemas.microsoft.com/office/drawing/2014/main" id="{8AF646B0-3F0A-E387-4ACC-DC0AB197EFD9}"/>
              </a:ext>
            </a:extLst>
          </p:cNvPr>
          <p:cNvSpPr txBox="1"/>
          <p:nvPr/>
        </p:nvSpPr>
        <p:spPr>
          <a:xfrm>
            <a:off x="0" y="2692170"/>
            <a:ext cx="12296633" cy="379206"/>
          </a:xfrm>
          <a:prstGeom prst="rect">
            <a:avLst/>
          </a:prstGeom>
          <a:noFill/>
        </p:spPr>
        <p:txBody>
          <a:bodyPr wrap="square">
            <a:spAutoFit/>
          </a:bodyPr>
          <a:lstStyle/>
          <a:p>
            <a:pPr marL="742950" lvl="1" indent="-285750">
              <a:lnSpc>
                <a:spcPct val="107000"/>
              </a:lnSpc>
              <a:buFont typeface="Wingdings" panose="05000000000000000000" pitchFamily="2" charset="2"/>
              <a:buChar char="Ø"/>
            </a:pPr>
            <a:r>
              <a:rPr lang="es-ES" sz="1800" b="1" kern="0" dirty="0">
                <a:effectLst/>
                <a:latin typeface="Garamond" panose="02020404030301010803" pitchFamily="18" charset="0"/>
                <a:ea typeface="Aptos" panose="020B0004020202020204" pitchFamily="34" charset="0"/>
                <a:cs typeface="CIDFont+F4"/>
              </a:rPr>
              <a:t>¿Respetamos y apreciamos</a:t>
            </a:r>
            <a:r>
              <a:rPr lang="es-ES" sz="1800" kern="0" dirty="0">
                <a:effectLst/>
                <a:latin typeface="Garamond" panose="02020404030301010803" pitchFamily="18" charset="0"/>
                <a:ea typeface="Aptos" panose="020B0004020202020204" pitchFamily="34" charset="0"/>
                <a:cs typeface="CIDFont+F4"/>
              </a:rPr>
              <a:t> a todos como miembros valiosos de nuestra comunidad, brindando un trato justo y equitativo?</a:t>
            </a:r>
            <a:endParaRPr lang="es-ES" sz="1800"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18" name="CuadroTexto 17">
            <a:extLst>
              <a:ext uri="{FF2B5EF4-FFF2-40B4-BE49-F238E27FC236}">
                <a16:creationId xmlns="" xmlns:a16="http://schemas.microsoft.com/office/drawing/2014/main" id="{4AE13764-8BB3-CA1E-A83D-2DFF6CB31352}"/>
              </a:ext>
            </a:extLst>
          </p:cNvPr>
          <p:cNvSpPr txBox="1"/>
          <p:nvPr/>
        </p:nvSpPr>
        <p:spPr>
          <a:xfrm>
            <a:off x="0" y="4920130"/>
            <a:ext cx="9262848" cy="379206"/>
          </a:xfrm>
          <a:prstGeom prst="rect">
            <a:avLst/>
          </a:prstGeom>
          <a:noFill/>
        </p:spPr>
        <p:txBody>
          <a:bodyPr wrap="square">
            <a:spAutoFit/>
          </a:bodyPr>
          <a:lstStyle/>
          <a:p>
            <a:pPr marL="742950" lvl="1" indent="-285750">
              <a:lnSpc>
                <a:spcPct val="107000"/>
              </a:lnSpc>
              <a:buFont typeface="Wingdings" panose="05000000000000000000" pitchFamily="2" charset="2"/>
              <a:buChar char="Ø"/>
            </a:pPr>
            <a:r>
              <a:rPr lang="es-ES" sz="1800" b="1" kern="0" dirty="0">
                <a:effectLst/>
                <a:latin typeface="Garamond" panose="02020404030301010803" pitchFamily="18" charset="0"/>
                <a:ea typeface="Aptos" panose="020B0004020202020204" pitchFamily="34" charset="0"/>
                <a:cs typeface="CIDFont+F4"/>
              </a:rPr>
              <a:t>¿Favorecemos </a:t>
            </a:r>
            <a:r>
              <a:rPr lang="es-ES" sz="1800" kern="0" dirty="0">
                <a:effectLst/>
                <a:latin typeface="Garamond" panose="02020404030301010803" pitchFamily="18" charset="0"/>
                <a:ea typeface="Aptos" panose="020B0004020202020204" pitchFamily="34" charset="0"/>
                <a:cs typeface="CIDFont+F4"/>
              </a:rPr>
              <a:t>el bienestar emocional y social de nuestros socios?</a:t>
            </a:r>
            <a:r>
              <a:rPr lang="es-ES" sz="1800" kern="0" dirty="0">
                <a:effectLst/>
                <a:latin typeface="Garamond" panose="02020404030301010803" pitchFamily="18" charset="0"/>
                <a:ea typeface="CIDFont+F5"/>
                <a:cs typeface="CIDFont+F3"/>
              </a:rPr>
              <a:t> ¿Somos asertivos?</a:t>
            </a:r>
            <a:endParaRPr lang="es-ES" sz="1800" kern="100" dirty="0">
              <a:latin typeface="Aptos" panose="020B0004020202020204" pitchFamily="34" charset="0"/>
              <a:ea typeface="CIDFont+F5"/>
              <a:cs typeface="Times New Roman" panose="02020603050405020304" pitchFamily="18" charset="0"/>
            </a:endParaRPr>
          </a:p>
        </p:txBody>
      </p:sp>
    </p:spTree>
    <p:extLst>
      <p:ext uri="{BB962C8B-B14F-4D97-AF65-F5344CB8AC3E}">
        <p14:creationId xmlns:p14="http://schemas.microsoft.com/office/powerpoint/2010/main" val="173351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1000"/>
                                        <p:tgtEl>
                                          <p:spTgt spid="8">
                                            <p:txEl>
                                              <p:pRg st="0" end="0"/>
                                            </p:txEl>
                                          </p:spTgt>
                                        </p:tgtEl>
                                      </p:cBhvr>
                                    </p:animEffect>
                                    <p:anim calcmode="lin" valueType="num">
                                      <p:cBhvr>
                                        <p:cTn id="2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000"/>
                                        <p:tgtEl>
                                          <p:spTgt spid="6"/>
                                        </p:tgtEl>
                                      </p:cBhvr>
                                    </p:animEffect>
                                    <p:anim calcmode="lin" valueType="num">
                                      <p:cBhvr>
                                        <p:cTn id="57" dur="1000" fill="hold"/>
                                        <p:tgtEl>
                                          <p:spTgt spid="6"/>
                                        </p:tgtEl>
                                        <p:attrNameLst>
                                          <p:attrName>ppt_x</p:attrName>
                                        </p:attrNameLst>
                                      </p:cBhvr>
                                      <p:tavLst>
                                        <p:tav tm="0">
                                          <p:val>
                                            <p:strVal val="#ppt_x"/>
                                          </p:val>
                                        </p:tav>
                                        <p:tav tm="100000">
                                          <p:val>
                                            <p:strVal val="#ppt_x"/>
                                          </p:val>
                                        </p:tav>
                                      </p:tavLst>
                                    </p:anim>
                                    <p:anim calcmode="lin" valueType="num">
                                      <p:cBhvr>
                                        <p:cTn id="5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10" grpId="0"/>
      <p:bldP spid="12" grpId="0"/>
      <p:bldP spid="14" grpId="0"/>
      <p:bldP spid="16"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7" name="CuadroTexto 6">
            <a:extLst>
              <a:ext uri="{FF2B5EF4-FFF2-40B4-BE49-F238E27FC236}">
                <a16:creationId xmlns="" xmlns:a16="http://schemas.microsoft.com/office/drawing/2014/main" id="{CAC96B00-A3E5-7179-F1E7-634F419DDC9E}"/>
              </a:ext>
            </a:extLst>
          </p:cNvPr>
          <p:cNvSpPr txBox="1"/>
          <p:nvPr/>
        </p:nvSpPr>
        <p:spPr>
          <a:xfrm>
            <a:off x="1245074" y="231193"/>
            <a:ext cx="9701852" cy="729815"/>
          </a:xfrm>
          <a:prstGeom prst="rect">
            <a:avLst/>
          </a:prstGeom>
          <a:noFill/>
        </p:spPr>
        <p:txBody>
          <a:bodyPr wrap="square">
            <a:spAutoFit/>
          </a:bodyPr>
          <a:lstStyle/>
          <a:p>
            <a:pPr>
              <a:lnSpc>
                <a:spcPct val="107000"/>
              </a:lnSpc>
              <a:spcAft>
                <a:spcPts val="800"/>
              </a:spcAft>
            </a:pPr>
            <a:r>
              <a:rPr lang="es-ES" sz="4000" b="1" kern="100" dirty="0">
                <a:solidFill>
                  <a:schemeClr val="bg1"/>
                </a:solidFill>
                <a:latin typeface="Garamond" panose="02020404030301010803" pitchFamily="18" charset="0"/>
                <a:ea typeface="Aptos" panose="020B0004020202020204" pitchFamily="34" charset="0"/>
                <a:cs typeface="Times New Roman" panose="02020603050405020304" pitchFamily="18" charset="0"/>
              </a:rPr>
              <a:t>3. Diagnosticar.</a:t>
            </a:r>
            <a:endParaRPr lang="es-ES" sz="4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CuadroTexto 4">
            <a:extLst>
              <a:ext uri="{FF2B5EF4-FFF2-40B4-BE49-F238E27FC236}">
                <a16:creationId xmlns="" xmlns:a16="http://schemas.microsoft.com/office/drawing/2014/main" id="{A26A5A8F-62F4-73F0-3681-C47B1E8B17E9}"/>
              </a:ext>
            </a:extLst>
          </p:cNvPr>
          <p:cNvSpPr txBox="1"/>
          <p:nvPr/>
        </p:nvSpPr>
        <p:spPr>
          <a:xfrm>
            <a:off x="965294" y="1574157"/>
            <a:ext cx="10492001" cy="666144"/>
          </a:xfrm>
          <a:prstGeom prst="rect">
            <a:avLst/>
          </a:prstGeom>
          <a:noFill/>
        </p:spPr>
        <p:txBody>
          <a:bodyPr wrap="square">
            <a:spAutoFit/>
          </a:bodyPr>
          <a:lstStyle/>
          <a:p>
            <a:pPr lvl="0">
              <a:lnSpc>
                <a:spcPct val="107000"/>
              </a:lnSpc>
              <a:spcAft>
                <a:spcPts val="800"/>
              </a:spcAft>
            </a:pPr>
            <a:r>
              <a:rPr lang="es-ES" sz="3600" b="1" kern="0" dirty="0">
                <a:solidFill>
                  <a:srgbClr val="000000"/>
                </a:solidFill>
                <a:effectLst/>
                <a:latin typeface="Garamond" panose="02020404030301010803" pitchFamily="18" charset="0"/>
                <a:ea typeface="Times New Roman" panose="02020603050405020304" pitchFamily="18" charset="0"/>
                <a:cs typeface="Segoe UI" panose="020B0502040204020203" pitchFamily="34" charset="0"/>
              </a:rPr>
              <a:t>En </a:t>
            </a:r>
            <a:r>
              <a:rPr lang="es-ES" sz="3600" b="1" dirty="0">
                <a:latin typeface="Garamond" panose="02020404030301010803" pitchFamily="18" charset="0"/>
                <a:ea typeface="Times New Roman" panose="02020603050405020304" pitchFamily="18" charset="0"/>
                <a:cs typeface="Segoe UI" panose="020B0502040204020203" pitchFamily="34" charset="0"/>
              </a:rPr>
              <a:t>nuestra proyección al exterior…</a:t>
            </a:r>
            <a:endParaRPr lang="es-ES" sz="3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CuadroTexto 5">
            <a:extLst>
              <a:ext uri="{FF2B5EF4-FFF2-40B4-BE49-F238E27FC236}">
                <a16:creationId xmlns="" xmlns:a16="http://schemas.microsoft.com/office/drawing/2014/main" id="{BAEE2FB1-6FD5-C3C4-7C47-D5383B97AD2E}"/>
              </a:ext>
            </a:extLst>
          </p:cNvPr>
          <p:cNvSpPr txBox="1"/>
          <p:nvPr/>
        </p:nvSpPr>
        <p:spPr>
          <a:xfrm>
            <a:off x="965295" y="4188286"/>
            <a:ext cx="10219046" cy="971933"/>
          </a:xfrm>
          <a:prstGeom prst="rect">
            <a:avLst/>
          </a:prstGeom>
          <a:noFill/>
        </p:spPr>
        <p:txBody>
          <a:bodyPr wrap="square">
            <a:spAutoFit/>
          </a:bodyPr>
          <a:lstStyle/>
          <a:p>
            <a:pPr marL="742950" lvl="1" indent="-285750">
              <a:lnSpc>
                <a:spcPct val="107000"/>
              </a:lnSpc>
              <a:buFont typeface="Wingdings" panose="05000000000000000000" pitchFamily="2" charset="2"/>
              <a:buChar char="Ø"/>
            </a:pPr>
            <a:r>
              <a:rPr lang="es-ES" sz="1800" kern="0" dirty="0">
                <a:effectLst/>
                <a:latin typeface="Garamond" panose="02020404030301010803" pitchFamily="18" charset="0"/>
                <a:ea typeface="Aptos" panose="020B0004020202020204" pitchFamily="34" charset="0"/>
                <a:cs typeface="CIDFont+F3"/>
              </a:rPr>
              <a:t>¿Tenemos en cuenta </a:t>
            </a:r>
            <a:r>
              <a:rPr lang="es-ES" sz="1800" b="1" kern="0" dirty="0">
                <a:effectLst/>
                <a:latin typeface="Garamond" panose="02020404030301010803" pitchFamily="18" charset="0"/>
                <a:ea typeface="Aptos" panose="020B0004020202020204" pitchFamily="34" charset="0"/>
                <a:cs typeface="CIDFont+F3"/>
              </a:rPr>
              <a:t>la edad</a:t>
            </a:r>
            <a:r>
              <a:rPr lang="es-ES" sz="1800" kern="0" dirty="0">
                <a:effectLst/>
                <a:latin typeface="Garamond" panose="02020404030301010803" pitchFamily="18" charset="0"/>
                <a:ea typeface="Aptos" panose="020B0004020202020204" pitchFamily="34" charset="0"/>
                <a:cs typeface="CIDFont+F3"/>
              </a:rPr>
              <a:t>? ¿Se ofrece alguna alternativa para aquellas personas que por razones de edad u otras no puedan llevar a cabo una actividad?</a:t>
            </a:r>
            <a:endParaRPr lang="es-ES" sz="1100"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s-ES" sz="1800" kern="0" dirty="0">
                <a:effectLst/>
                <a:latin typeface="Garamond" panose="02020404030301010803" pitchFamily="18" charset="0"/>
                <a:ea typeface="Times New Roman" panose="02020603050405020304" pitchFamily="18" charset="0"/>
                <a:cs typeface="Segoe UI" panose="020B0502040204020203" pitchFamily="34" charset="0"/>
              </a:rPr>
              <a:t> </a:t>
            </a:r>
            <a:endParaRPr lang="es-E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CuadroTexto 2">
            <a:extLst>
              <a:ext uri="{FF2B5EF4-FFF2-40B4-BE49-F238E27FC236}">
                <a16:creationId xmlns="" xmlns:a16="http://schemas.microsoft.com/office/drawing/2014/main" id="{57CEECBB-089B-6F05-333B-2F8770A2BC55}"/>
              </a:ext>
            </a:extLst>
          </p:cNvPr>
          <p:cNvSpPr txBox="1"/>
          <p:nvPr/>
        </p:nvSpPr>
        <p:spPr>
          <a:xfrm>
            <a:off x="965294" y="3562316"/>
            <a:ext cx="10391065" cy="379206"/>
          </a:xfrm>
          <a:prstGeom prst="rect">
            <a:avLst/>
          </a:prstGeom>
          <a:noFill/>
        </p:spPr>
        <p:txBody>
          <a:bodyPr wrap="square">
            <a:spAutoFit/>
          </a:bodyPr>
          <a:lstStyle/>
          <a:p>
            <a:pPr marL="742950" lvl="1" indent="-285750">
              <a:lnSpc>
                <a:spcPct val="107000"/>
              </a:lnSpc>
              <a:buFont typeface="Wingdings" panose="05000000000000000000" pitchFamily="2" charset="2"/>
              <a:buChar char="Ø"/>
            </a:pPr>
            <a:r>
              <a:rPr lang="es-ES" sz="1800" kern="0" dirty="0">
                <a:effectLst/>
                <a:latin typeface="Garamond" panose="02020404030301010803" pitchFamily="18" charset="0"/>
                <a:ea typeface="CIDFont+F5"/>
                <a:cs typeface="CIDFont+F3"/>
              </a:rPr>
              <a:t>¿Tenemos en cuenta las </a:t>
            </a:r>
            <a:r>
              <a:rPr lang="es-ES" sz="1800" b="1" kern="0" dirty="0">
                <a:effectLst/>
                <a:latin typeface="Garamond" panose="02020404030301010803" pitchFamily="18" charset="0"/>
                <a:ea typeface="CIDFont+F5"/>
                <a:cs typeface="CIDFont+F3"/>
              </a:rPr>
              <a:t>barreras físicas y actitudinales </a:t>
            </a:r>
            <a:r>
              <a:rPr lang="es-ES" sz="1800" kern="0" dirty="0">
                <a:effectLst/>
                <a:latin typeface="Garamond" panose="02020404030301010803" pitchFamily="18" charset="0"/>
                <a:ea typeface="CIDFont+F5"/>
                <a:cs typeface="CIDFont+F3"/>
              </a:rPr>
              <a:t>en los actos que organicemos?</a:t>
            </a:r>
            <a:endParaRPr lang="es-ES" sz="1800" kern="100" dirty="0">
              <a:latin typeface="Aptos" panose="020B0004020202020204" pitchFamily="34" charset="0"/>
              <a:ea typeface="CIDFont+F5"/>
              <a:cs typeface="Times New Roman" panose="02020603050405020304" pitchFamily="18" charset="0"/>
            </a:endParaRPr>
          </a:p>
        </p:txBody>
      </p:sp>
      <p:sp>
        <p:nvSpPr>
          <p:cNvPr id="8" name="CuadroTexto 7">
            <a:extLst>
              <a:ext uri="{FF2B5EF4-FFF2-40B4-BE49-F238E27FC236}">
                <a16:creationId xmlns="" xmlns:a16="http://schemas.microsoft.com/office/drawing/2014/main" id="{2D48F0E3-2B97-18DD-124A-AB7FFB188DBD}"/>
              </a:ext>
            </a:extLst>
          </p:cNvPr>
          <p:cNvSpPr txBox="1"/>
          <p:nvPr/>
        </p:nvSpPr>
        <p:spPr>
          <a:xfrm>
            <a:off x="965294" y="2360454"/>
            <a:ext cx="10492001" cy="379206"/>
          </a:xfrm>
          <a:prstGeom prst="rect">
            <a:avLst/>
          </a:prstGeom>
          <a:noFill/>
        </p:spPr>
        <p:txBody>
          <a:bodyPr wrap="square">
            <a:spAutoFit/>
          </a:bodyPr>
          <a:lstStyle/>
          <a:p>
            <a:pPr marL="742950" lvl="1" indent="-285750">
              <a:lnSpc>
                <a:spcPct val="107000"/>
              </a:lnSpc>
              <a:buFont typeface="Wingdings" panose="05000000000000000000" pitchFamily="2" charset="2"/>
              <a:buChar char="Ø"/>
            </a:pPr>
            <a:r>
              <a:rPr lang="es-ES" sz="1800" kern="0" dirty="0">
                <a:effectLst/>
                <a:latin typeface="Garamond" panose="02020404030301010803" pitchFamily="18" charset="0"/>
                <a:ea typeface="Aptos" panose="020B0004020202020204" pitchFamily="34" charset="0"/>
                <a:cs typeface="CIDFont+F3"/>
              </a:rPr>
              <a:t>¿Organizamos eventos orientados a un </a:t>
            </a:r>
            <a:r>
              <a:rPr lang="es-ES" sz="1800" b="1" kern="0" dirty="0">
                <a:effectLst/>
                <a:latin typeface="Garamond" panose="02020404030301010803" pitchFamily="18" charset="0"/>
                <a:ea typeface="Aptos" panose="020B0004020202020204" pitchFamily="34" charset="0"/>
                <a:cs typeface="CIDFont+F3"/>
              </a:rPr>
              <a:t>público diverso </a:t>
            </a:r>
            <a:r>
              <a:rPr lang="es-ES" sz="1800" kern="0" dirty="0">
                <a:effectLst/>
                <a:latin typeface="Garamond" panose="02020404030301010803" pitchFamily="18" charset="0"/>
                <a:ea typeface="Aptos" panose="020B0004020202020204" pitchFamily="34" charset="0"/>
                <a:cs typeface="CIDFont+F3"/>
              </a:rPr>
              <a:t>o por el contrario repetimos sesgos y estereotipos?</a:t>
            </a:r>
            <a:endParaRPr lang="es-ES" sz="1800"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10" name="CuadroTexto 9">
            <a:extLst>
              <a:ext uri="{FF2B5EF4-FFF2-40B4-BE49-F238E27FC236}">
                <a16:creationId xmlns="" xmlns:a16="http://schemas.microsoft.com/office/drawing/2014/main" id="{06A045FA-ADEF-45E1-EC92-EA55F80FE2AE}"/>
              </a:ext>
            </a:extLst>
          </p:cNvPr>
          <p:cNvSpPr txBox="1"/>
          <p:nvPr/>
        </p:nvSpPr>
        <p:spPr>
          <a:xfrm>
            <a:off x="965294" y="2947927"/>
            <a:ext cx="10819548" cy="379206"/>
          </a:xfrm>
          <a:prstGeom prst="rect">
            <a:avLst/>
          </a:prstGeom>
          <a:noFill/>
        </p:spPr>
        <p:txBody>
          <a:bodyPr wrap="square">
            <a:spAutoFit/>
          </a:bodyPr>
          <a:lstStyle/>
          <a:p>
            <a:pPr marL="742950" lvl="1" indent="-285750">
              <a:lnSpc>
                <a:spcPct val="107000"/>
              </a:lnSpc>
              <a:buFont typeface="Wingdings" panose="05000000000000000000" pitchFamily="2" charset="2"/>
              <a:buChar char="Ø"/>
            </a:pPr>
            <a:r>
              <a:rPr lang="es-ES" sz="1800" kern="0" dirty="0">
                <a:effectLst/>
                <a:latin typeface="Garamond" panose="02020404030301010803" pitchFamily="18" charset="0"/>
                <a:ea typeface="Aptos" panose="020B0004020202020204" pitchFamily="34" charset="0"/>
                <a:cs typeface="CIDFont+F3"/>
              </a:rPr>
              <a:t>¿Tenemos en cuenta el </a:t>
            </a:r>
            <a:r>
              <a:rPr lang="es-ES" sz="1800" b="1" kern="0" dirty="0">
                <a:effectLst/>
                <a:latin typeface="Garamond" panose="02020404030301010803" pitchFamily="18" charset="0"/>
                <a:ea typeface="Aptos" panose="020B0004020202020204" pitchFamily="34" charset="0"/>
                <a:cs typeface="CIDFont+F3"/>
              </a:rPr>
              <a:t>aspecto económico </a:t>
            </a:r>
            <a:r>
              <a:rPr lang="es-ES" sz="1800" kern="0" dirty="0">
                <a:effectLst/>
                <a:latin typeface="Garamond" panose="02020404030301010803" pitchFamily="18" charset="0"/>
                <a:ea typeface="Aptos" panose="020B0004020202020204" pitchFamily="34" charset="0"/>
                <a:cs typeface="CIDFont+F3"/>
              </a:rPr>
              <a:t>de los actos que organizados? ¿Son asequibles? ¿Son asumibles? </a:t>
            </a:r>
            <a:endParaRPr lang="es-ES" sz="1800" kern="100" dirty="0">
              <a:latin typeface="Aptos" panose="020B0004020202020204" pitchFamily="34" charset="0"/>
              <a:ea typeface="Aptos" panose="020B0004020202020204" pitchFamily="34" charset="0"/>
              <a:cs typeface="Times New Roman" panose="02020603050405020304" pitchFamily="18" charset="0"/>
            </a:endParaRPr>
          </a:p>
        </p:txBody>
      </p:sp>
      <p:sp>
        <p:nvSpPr>
          <p:cNvPr id="12" name="CuadroTexto 11">
            <a:extLst>
              <a:ext uri="{FF2B5EF4-FFF2-40B4-BE49-F238E27FC236}">
                <a16:creationId xmlns="" xmlns:a16="http://schemas.microsoft.com/office/drawing/2014/main" id="{1FB3A703-53A6-ABF6-18A1-865319DB8C20}"/>
              </a:ext>
            </a:extLst>
          </p:cNvPr>
          <p:cNvSpPr txBox="1"/>
          <p:nvPr/>
        </p:nvSpPr>
        <p:spPr>
          <a:xfrm>
            <a:off x="965294" y="4946058"/>
            <a:ext cx="10128060" cy="675570"/>
          </a:xfrm>
          <a:prstGeom prst="rect">
            <a:avLst/>
          </a:prstGeom>
          <a:noFill/>
        </p:spPr>
        <p:txBody>
          <a:bodyPr wrap="square">
            <a:spAutoFit/>
          </a:bodyPr>
          <a:lstStyle/>
          <a:p>
            <a:pPr marL="742950" lvl="1" indent="-285750">
              <a:lnSpc>
                <a:spcPct val="107000"/>
              </a:lnSpc>
              <a:buFont typeface="Wingdings" panose="05000000000000000000" pitchFamily="2" charset="2"/>
              <a:buChar char="Ø"/>
            </a:pPr>
            <a:r>
              <a:rPr lang="es-ES" sz="1800" kern="0" dirty="0">
                <a:effectLst/>
                <a:latin typeface="Garamond" panose="02020404030301010803" pitchFamily="18" charset="0"/>
                <a:ea typeface="Aptos" panose="020B0004020202020204" pitchFamily="34" charset="0"/>
                <a:cs typeface="CIDFont+F3"/>
              </a:rPr>
              <a:t>¿Cómo nos </a:t>
            </a:r>
            <a:r>
              <a:rPr lang="es-ES" sz="1800" b="1" kern="0" dirty="0">
                <a:effectLst/>
                <a:latin typeface="Garamond" panose="02020404030301010803" pitchFamily="18" charset="0"/>
                <a:ea typeface="Aptos" panose="020B0004020202020204" pitchFamily="34" charset="0"/>
                <a:cs typeface="CIDFont+F3"/>
              </a:rPr>
              <a:t>comunicamos</a:t>
            </a:r>
            <a:r>
              <a:rPr lang="es-ES" sz="1800" kern="0" dirty="0">
                <a:effectLst/>
                <a:latin typeface="Garamond" panose="02020404030301010803" pitchFamily="18" charset="0"/>
                <a:ea typeface="Aptos" panose="020B0004020202020204" pitchFamily="34" charset="0"/>
                <a:cs typeface="CIDFont+F3"/>
              </a:rPr>
              <a:t> en las redes sociales? ¿Tenemos en cuenta el </a:t>
            </a:r>
            <a:r>
              <a:rPr lang="es-ES" sz="1800" b="1" kern="0" dirty="0">
                <a:effectLst/>
                <a:latin typeface="Garamond" panose="02020404030301010803" pitchFamily="18" charset="0"/>
                <a:ea typeface="Aptos" panose="020B0004020202020204" pitchFamily="34" charset="0"/>
                <a:cs typeface="CIDFont+F3"/>
              </a:rPr>
              <a:t>lenguaje?</a:t>
            </a:r>
            <a:r>
              <a:rPr lang="es-ES" sz="1800" kern="0" dirty="0">
                <a:effectLst/>
                <a:latin typeface="Garamond" panose="02020404030301010803" pitchFamily="18" charset="0"/>
                <a:ea typeface="Aptos" panose="020B0004020202020204" pitchFamily="34" charset="0"/>
                <a:cs typeface="CIDFont+F3"/>
              </a:rPr>
              <a:t> ¿Cómo son las </a:t>
            </a:r>
            <a:r>
              <a:rPr lang="es-ES" sz="1800" b="1" kern="0" dirty="0">
                <a:effectLst/>
                <a:latin typeface="Garamond" panose="02020404030301010803" pitchFamily="18" charset="0"/>
                <a:ea typeface="Aptos" panose="020B0004020202020204" pitchFamily="34" charset="0"/>
                <a:cs typeface="CIDFont+F3"/>
              </a:rPr>
              <a:t>imágene</a:t>
            </a:r>
            <a:r>
              <a:rPr lang="es-ES" sz="1800" kern="0" dirty="0">
                <a:effectLst/>
                <a:latin typeface="Garamond" panose="02020404030301010803" pitchFamily="18" charset="0"/>
                <a:ea typeface="Aptos" panose="020B0004020202020204" pitchFamily="34" charset="0"/>
                <a:cs typeface="CIDFont+F3"/>
              </a:rPr>
              <a:t>s que colgamos?</a:t>
            </a:r>
            <a:endParaRPr lang="es-E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56251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fade">
                                      <p:cBhvr>
                                        <p:cTn id="28" dur="1000"/>
                                        <p:tgtEl>
                                          <p:spTgt spid="3">
                                            <p:txEl>
                                              <p:pRg st="0" end="0"/>
                                            </p:txEl>
                                          </p:spTgt>
                                        </p:tgtEl>
                                      </p:cBhvr>
                                    </p:animEffect>
                                    <p:anim calcmode="lin" valueType="num">
                                      <p:cBhvr>
                                        <p:cTn id="2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fade">
                                      <p:cBhvr>
                                        <p:cTn id="35" dur="1000"/>
                                        <p:tgtEl>
                                          <p:spTgt spid="6">
                                            <p:txEl>
                                              <p:pRg st="0" end="0"/>
                                            </p:txEl>
                                          </p:spTgt>
                                        </p:tgtEl>
                                      </p:cBhvr>
                                    </p:animEffect>
                                    <p:anim calcmode="lin" valueType="num">
                                      <p:cBhvr>
                                        <p:cTn id="3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7" name="CuadroTexto 6">
            <a:extLst>
              <a:ext uri="{FF2B5EF4-FFF2-40B4-BE49-F238E27FC236}">
                <a16:creationId xmlns="" xmlns:a16="http://schemas.microsoft.com/office/drawing/2014/main" id="{CAC96B00-A3E5-7179-F1E7-634F419DDC9E}"/>
              </a:ext>
            </a:extLst>
          </p:cNvPr>
          <p:cNvSpPr txBox="1"/>
          <p:nvPr/>
        </p:nvSpPr>
        <p:spPr>
          <a:xfrm>
            <a:off x="1245074" y="231193"/>
            <a:ext cx="9701852" cy="729815"/>
          </a:xfrm>
          <a:prstGeom prst="rect">
            <a:avLst/>
          </a:prstGeom>
          <a:noFill/>
        </p:spPr>
        <p:txBody>
          <a:bodyPr wrap="square">
            <a:spAutoFit/>
          </a:bodyPr>
          <a:lstStyle/>
          <a:p>
            <a:pPr>
              <a:lnSpc>
                <a:spcPct val="107000"/>
              </a:lnSpc>
              <a:spcAft>
                <a:spcPts val="800"/>
              </a:spcAft>
            </a:pPr>
            <a:r>
              <a:rPr lang="es-ES" sz="4000" b="1" kern="100" dirty="0">
                <a:solidFill>
                  <a:schemeClr val="bg1"/>
                </a:solidFill>
                <a:latin typeface="Garamond" panose="02020404030301010803" pitchFamily="18" charset="0"/>
                <a:ea typeface="Aptos" panose="020B0004020202020204" pitchFamily="34" charset="0"/>
                <a:cs typeface="Times New Roman" panose="02020603050405020304" pitchFamily="18" charset="0"/>
              </a:rPr>
              <a:t>4. Tomar acción.</a:t>
            </a:r>
            <a:endParaRPr lang="es-ES" sz="4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CuadroTexto 3">
            <a:extLst>
              <a:ext uri="{FF2B5EF4-FFF2-40B4-BE49-F238E27FC236}">
                <a16:creationId xmlns="" xmlns:a16="http://schemas.microsoft.com/office/drawing/2014/main" id="{EFEDCB7B-DE75-8A8D-417A-41A32C3B0B51}"/>
              </a:ext>
            </a:extLst>
          </p:cNvPr>
          <p:cNvSpPr txBox="1"/>
          <p:nvPr/>
        </p:nvSpPr>
        <p:spPr>
          <a:xfrm>
            <a:off x="793276" y="1760249"/>
            <a:ext cx="10704962" cy="999633"/>
          </a:xfrm>
          <a:prstGeom prst="rect">
            <a:avLst/>
          </a:prstGeom>
          <a:noFill/>
        </p:spPr>
        <p:txBody>
          <a:bodyPr wrap="square">
            <a:spAutoFit/>
          </a:bodyPr>
          <a:lstStyle/>
          <a:p>
            <a:pPr algn="just">
              <a:lnSpc>
                <a:spcPct val="107000"/>
              </a:lnSpc>
              <a:spcAft>
                <a:spcPts val="800"/>
              </a:spcAft>
            </a:pPr>
            <a:r>
              <a:rPr lang="es-ES" sz="2800" kern="100" dirty="0">
                <a:effectLst/>
                <a:latin typeface="Garamond" panose="02020404030301010803" pitchFamily="18" charset="0"/>
                <a:ea typeface="Aptos" panose="020B0004020202020204" pitchFamily="34" charset="0"/>
                <a:cs typeface="Segoe UI" panose="020B0502040204020203" pitchFamily="34" charset="0"/>
              </a:rPr>
              <a:t>Vamos a plantear unas situaciones hipotéticas. Se trata de reflexionar acerca de cómo podríamos mejorar la DEI en cada una de ellas.</a:t>
            </a:r>
            <a:endParaRPr lang="es-ES"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CuadroTexto 4">
            <a:extLst>
              <a:ext uri="{FF2B5EF4-FFF2-40B4-BE49-F238E27FC236}">
                <a16:creationId xmlns="" xmlns:a16="http://schemas.microsoft.com/office/drawing/2014/main" id="{A26A5A8F-62F4-73F0-3681-C47B1E8B17E9}"/>
              </a:ext>
            </a:extLst>
          </p:cNvPr>
          <p:cNvSpPr txBox="1"/>
          <p:nvPr/>
        </p:nvSpPr>
        <p:spPr>
          <a:xfrm>
            <a:off x="2384663" y="3365638"/>
            <a:ext cx="6103960" cy="2648161"/>
          </a:xfrm>
          <a:prstGeom prst="rect">
            <a:avLst/>
          </a:prstGeom>
          <a:noFill/>
        </p:spPr>
        <p:txBody>
          <a:bodyPr wrap="square">
            <a:spAutoFit/>
          </a:bodyPr>
          <a:lstStyle/>
          <a:p>
            <a:pPr>
              <a:lnSpc>
                <a:spcPct val="107000"/>
              </a:lnSpc>
              <a:spcAft>
                <a:spcPts val="800"/>
              </a:spcAft>
            </a:pPr>
            <a:r>
              <a:rPr lang="es-ES" sz="1800" b="1" kern="100" dirty="0">
                <a:effectLst/>
                <a:latin typeface="Garamond" panose="02020404030301010803" pitchFamily="18" charset="0"/>
                <a:ea typeface="Aptos" panose="020B0004020202020204" pitchFamily="34" charset="0"/>
                <a:cs typeface="Segoe UI" panose="020B0502040204020203" pitchFamily="34" charset="0"/>
              </a:rPr>
              <a:t>CASO 1</a:t>
            </a:r>
          </a:p>
          <a:p>
            <a:pPr>
              <a:lnSpc>
                <a:spcPct val="107000"/>
              </a:lnSpc>
              <a:spcAft>
                <a:spcPts val="800"/>
              </a:spcAft>
            </a:pPr>
            <a:r>
              <a:rPr lang="es-ES" sz="1800" kern="100" dirty="0">
                <a:effectLst/>
                <a:latin typeface="Garamond" panose="02020404030301010803" pitchFamily="18" charset="0"/>
                <a:ea typeface="Aptos" panose="020B0004020202020204" pitchFamily="34" charset="0"/>
                <a:cs typeface="Segoe UI" panose="020B0502040204020203" pitchFamily="34" charset="0"/>
              </a:rPr>
              <a:t>Juan tiene 82 años. Es rotario desde hace más de 20 años. Ha sido varias veces presidente de su club y AG en dos ocasiones. Últimamente, en las reuniones, se siente excluido porque se tratan temas de los que han hablado previamente. Se está planteando no acudir a las reuniones. </a:t>
            </a:r>
            <a:endParaRPr lang="es-ES" sz="1800" kern="100" dirty="0">
              <a:effectLst/>
              <a:latin typeface="Aptos" panose="020B0004020202020204" pitchFamily="34" charset="0"/>
              <a:ea typeface="Aptos" panose="020B0004020202020204" pitchFamily="34" charset="0"/>
              <a:cs typeface="Times New Roman" panose="02020603050405020304" pitchFamily="18" charset="0"/>
            </a:endParaRPr>
          </a:p>
          <a:p>
            <a:pPr lvl="0">
              <a:lnSpc>
                <a:spcPct val="107000"/>
              </a:lnSpc>
              <a:spcAft>
                <a:spcPts val="800"/>
              </a:spcAft>
            </a:pPr>
            <a:endParaRPr lang="es-ES" sz="3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3772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7" name="CuadroTexto 6">
            <a:extLst>
              <a:ext uri="{FF2B5EF4-FFF2-40B4-BE49-F238E27FC236}">
                <a16:creationId xmlns="" xmlns:a16="http://schemas.microsoft.com/office/drawing/2014/main" id="{CAC96B00-A3E5-7179-F1E7-634F419DDC9E}"/>
              </a:ext>
            </a:extLst>
          </p:cNvPr>
          <p:cNvSpPr txBox="1"/>
          <p:nvPr/>
        </p:nvSpPr>
        <p:spPr>
          <a:xfrm>
            <a:off x="1245074" y="231193"/>
            <a:ext cx="9701852" cy="729815"/>
          </a:xfrm>
          <a:prstGeom prst="rect">
            <a:avLst/>
          </a:prstGeom>
          <a:noFill/>
        </p:spPr>
        <p:txBody>
          <a:bodyPr wrap="square">
            <a:spAutoFit/>
          </a:bodyPr>
          <a:lstStyle/>
          <a:p>
            <a:pPr>
              <a:lnSpc>
                <a:spcPct val="107000"/>
              </a:lnSpc>
              <a:spcAft>
                <a:spcPts val="800"/>
              </a:spcAft>
            </a:pPr>
            <a:r>
              <a:rPr lang="es-ES" sz="4000" b="1" kern="100" dirty="0">
                <a:solidFill>
                  <a:schemeClr val="bg1"/>
                </a:solidFill>
                <a:latin typeface="Garamond" panose="02020404030301010803" pitchFamily="18" charset="0"/>
                <a:ea typeface="Aptos" panose="020B0004020202020204" pitchFamily="34" charset="0"/>
                <a:cs typeface="Times New Roman" panose="02020603050405020304" pitchFamily="18" charset="0"/>
              </a:rPr>
              <a:t>4. Tomar acción.</a:t>
            </a:r>
            <a:endParaRPr lang="es-ES" sz="4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CuadroTexto 3">
            <a:extLst>
              <a:ext uri="{FF2B5EF4-FFF2-40B4-BE49-F238E27FC236}">
                <a16:creationId xmlns="" xmlns:a16="http://schemas.microsoft.com/office/drawing/2014/main" id="{EFEDCB7B-DE75-8A8D-417A-41A32C3B0B51}"/>
              </a:ext>
            </a:extLst>
          </p:cNvPr>
          <p:cNvSpPr txBox="1"/>
          <p:nvPr/>
        </p:nvSpPr>
        <p:spPr>
          <a:xfrm>
            <a:off x="793276" y="1760249"/>
            <a:ext cx="10704962" cy="999633"/>
          </a:xfrm>
          <a:prstGeom prst="rect">
            <a:avLst/>
          </a:prstGeom>
          <a:noFill/>
        </p:spPr>
        <p:txBody>
          <a:bodyPr wrap="square">
            <a:spAutoFit/>
          </a:bodyPr>
          <a:lstStyle/>
          <a:p>
            <a:pPr algn="just">
              <a:lnSpc>
                <a:spcPct val="107000"/>
              </a:lnSpc>
              <a:spcAft>
                <a:spcPts val="800"/>
              </a:spcAft>
            </a:pPr>
            <a:r>
              <a:rPr lang="es-ES" sz="2800" kern="100" dirty="0">
                <a:effectLst/>
                <a:latin typeface="Garamond" panose="02020404030301010803" pitchFamily="18" charset="0"/>
                <a:ea typeface="Aptos" panose="020B0004020202020204" pitchFamily="34" charset="0"/>
                <a:cs typeface="Segoe UI" panose="020B0502040204020203" pitchFamily="34" charset="0"/>
              </a:rPr>
              <a:t>Vamos a plantear unas situaciones hipotéticas. Se trata de reflexionar acerca de cómo podríamos mejorar la DEI en cada una de ellas.</a:t>
            </a:r>
            <a:endParaRPr lang="es-ES"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CuadroTexto 4">
            <a:extLst>
              <a:ext uri="{FF2B5EF4-FFF2-40B4-BE49-F238E27FC236}">
                <a16:creationId xmlns="" xmlns:a16="http://schemas.microsoft.com/office/drawing/2014/main" id="{A26A5A8F-62F4-73F0-3681-C47B1E8B17E9}"/>
              </a:ext>
            </a:extLst>
          </p:cNvPr>
          <p:cNvSpPr txBox="1"/>
          <p:nvPr/>
        </p:nvSpPr>
        <p:spPr>
          <a:xfrm>
            <a:off x="2384663" y="3365638"/>
            <a:ext cx="6103960" cy="3047116"/>
          </a:xfrm>
          <a:prstGeom prst="rect">
            <a:avLst/>
          </a:prstGeom>
          <a:noFill/>
        </p:spPr>
        <p:txBody>
          <a:bodyPr wrap="square">
            <a:spAutoFit/>
          </a:bodyPr>
          <a:lstStyle/>
          <a:p>
            <a:pPr>
              <a:lnSpc>
                <a:spcPct val="107000"/>
              </a:lnSpc>
              <a:spcAft>
                <a:spcPts val="800"/>
              </a:spcAft>
            </a:pPr>
            <a:r>
              <a:rPr lang="es-ES" sz="1800" b="1" kern="100" dirty="0">
                <a:effectLst/>
                <a:latin typeface="Garamond" panose="02020404030301010803" pitchFamily="18" charset="0"/>
                <a:ea typeface="Aptos" panose="020B0004020202020204" pitchFamily="34" charset="0"/>
                <a:cs typeface="Segoe UI" panose="020B0502040204020203" pitchFamily="34" charset="0"/>
              </a:rPr>
              <a:t>CASO </a:t>
            </a:r>
            <a:r>
              <a:rPr lang="es-ES" sz="1800" b="1" kern="100" dirty="0">
                <a:latin typeface="Garamond" panose="02020404030301010803" pitchFamily="18" charset="0"/>
                <a:ea typeface="Aptos" panose="020B0004020202020204" pitchFamily="34" charset="0"/>
                <a:cs typeface="Segoe UI" panose="020B0502040204020203" pitchFamily="34" charset="0"/>
              </a:rPr>
              <a:t>2</a:t>
            </a:r>
            <a:endParaRPr lang="es-ES" sz="1800" b="1" kern="100" dirty="0">
              <a:effectLst/>
              <a:latin typeface="Garamond" panose="02020404030301010803" pitchFamily="18" charset="0"/>
              <a:ea typeface="Aptos" panose="020B0004020202020204" pitchFamily="34" charset="0"/>
              <a:cs typeface="Segoe UI" panose="020B0502040204020203" pitchFamily="34" charset="0"/>
            </a:endParaRPr>
          </a:p>
          <a:p>
            <a:pPr>
              <a:lnSpc>
                <a:spcPct val="107000"/>
              </a:lnSpc>
              <a:spcAft>
                <a:spcPts val="800"/>
              </a:spcAft>
            </a:pPr>
            <a:r>
              <a:rPr lang="es-ES" sz="1800" kern="100" dirty="0">
                <a:effectLst/>
                <a:latin typeface="Garamond" panose="02020404030301010803" pitchFamily="18" charset="0"/>
                <a:ea typeface="Aptos" panose="020B0004020202020204" pitchFamily="34" charset="0"/>
                <a:cs typeface="Segoe UI" panose="020B0502040204020203" pitchFamily="34" charset="0"/>
              </a:rPr>
              <a:t>Rosa tiene 34 años. Es rotaria desde hace tres años. Antes fue </a:t>
            </a:r>
            <a:r>
              <a:rPr lang="es-ES" sz="1800" kern="100" dirty="0" err="1">
                <a:effectLst/>
                <a:latin typeface="Garamond" panose="02020404030301010803" pitchFamily="18" charset="0"/>
                <a:ea typeface="Aptos" panose="020B0004020202020204" pitchFamily="34" charset="0"/>
                <a:cs typeface="Segoe UI" panose="020B0502040204020203" pitchFamily="34" charset="0"/>
              </a:rPr>
              <a:t>rotaract</a:t>
            </a:r>
            <a:r>
              <a:rPr lang="es-ES" sz="1800" kern="100" dirty="0">
                <a:effectLst/>
                <a:latin typeface="Garamond" panose="02020404030301010803" pitchFamily="18" charset="0"/>
                <a:ea typeface="Aptos" panose="020B0004020202020204" pitchFamily="34" charset="0"/>
                <a:cs typeface="Segoe UI" panose="020B0502040204020203" pitchFamily="34" charset="0"/>
              </a:rPr>
              <a:t>. Tiene en mente realizar un pequeño proyecto para recaudar fondos para la polio. Ella cree que podría ser un éxito, pero lo ha propuesto varias veces y nunca encuentra el apoyo suficiente. Esto hace que se sienta frustrada.</a:t>
            </a:r>
            <a:endParaRPr lang="es-ES"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s-ES" sz="1800" kern="100" dirty="0">
              <a:effectLst/>
              <a:latin typeface="Aptos" panose="020B0004020202020204" pitchFamily="34" charset="0"/>
              <a:ea typeface="Aptos" panose="020B0004020202020204" pitchFamily="34" charset="0"/>
              <a:cs typeface="Times New Roman" panose="02020603050405020304" pitchFamily="18" charset="0"/>
            </a:endParaRPr>
          </a:p>
          <a:p>
            <a:pPr lvl="0">
              <a:lnSpc>
                <a:spcPct val="107000"/>
              </a:lnSpc>
              <a:spcAft>
                <a:spcPts val="800"/>
              </a:spcAft>
            </a:pPr>
            <a:endParaRPr lang="es-ES" sz="3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50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7" name="CuadroTexto 6">
            <a:extLst>
              <a:ext uri="{FF2B5EF4-FFF2-40B4-BE49-F238E27FC236}">
                <a16:creationId xmlns="" xmlns:a16="http://schemas.microsoft.com/office/drawing/2014/main" id="{CAC96B00-A3E5-7179-F1E7-634F419DDC9E}"/>
              </a:ext>
            </a:extLst>
          </p:cNvPr>
          <p:cNvSpPr txBox="1"/>
          <p:nvPr/>
        </p:nvSpPr>
        <p:spPr>
          <a:xfrm>
            <a:off x="1245074" y="231193"/>
            <a:ext cx="9701852" cy="729815"/>
          </a:xfrm>
          <a:prstGeom prst="rect">
            <a:avLst/>
          </a:prstGeom>
          <a:noFill/>
        </p:spPr>
        <p:txBody>
          <a:bodyPr wrap="square">
            <a:spAutoFit/>
          </a:bodyPr>
          <a:lstStyle/>
          <a:p>
            <a:pPr>
              <a:lnSpc>
                <a:spcPct val="107000"/>
              </a:lnSpc>
              <a:spcAft>
                <a:spcPts val="800"/>
              </a:spcAft>
            </a:pPr>
            <a:r>
              <a:rPr lang="es-ES" sz="4000" b="1" kern="100" dirty="0">
                <a:solidFill>
                  <a:schemeClr val="bg1"/>
                </a:solidFill>
                <a:latin typeface="Garamond" panose="02020404030301010803" pitchFamily="18" charset="0"/>
                <a:ea typeface="Aptos" panose="020B0004020202020204" pitchFamily="34" charset="0"/>
                <a:cs typeface="Times New Roman" panose="02020603050405020304" pitchFamily="18" charset="0"/>
              </a:rPr>
              <a:t>4. Tomar acción.</a:t>
            </a:r>
            <a:endParaRPr lang="es-ES" sz="4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CuadroTexto 3">
            <a:extLst>
              <a:ext uri="{FF2B5EF4-FFF2-40B4-BE49-F238E27FC236}">
                <a16:creationId xmlns="" xmlns:a16="http://schemas.microsoft.com/office/drawing/2014/main" id="{EFEDCB7B-DE75-8A8D-417A-41A32C3B0B51}"/>
              </a:ext>
            </a:extLst>
          </p:cNvPr>
          <p:cNvSpPr txBox="1"/>
          <p:nvPr/>
        </p:nvSpPr>
        <p:spPr>
          <a:xfrm>
            <a:off x="793276" y="1760249"/>
            <a:ext cx="10704962" cy="999633"/>
          </a:xfrm>
          <a:prstGeom prst="rect">
            <a:avLst/>
          </a:prstGeom>
          <a:noFill/>
        </p:spPr>
        <p:txBody>
          <a:bodyPr wrap="square">
            <a:spAutoFit/>
          </a:bodyPr>
          <a:lstStyle/>
          <a:p>
            <a:pPr algn="just">
              <a:lnSpc>
                <a:spcPct val="107000"/>
              </a:lnSpc>
              <a:spcAft>
                <a:spcPts val="800"/>
              </a:spcAft>
            </a:pPr>
            <a:r>
              <a:rPr lang="es-ES" sz="2800" kern="100" dirty="0">
                <a:effectLst/>
                <a:latin typeface="Garamond" panose="02020404030301010803" pitchFamily="18" charset="0"/>
                <a:ea typeface="Aptos" panose="020B0004020202020204" pitchFamily="34" charset="0"/>
                <a:cs typeface="Segoe UI" panose="020B0502040204020203" pitchFamily="34" charset="0"/>
              </a:rPr>
              <a:t>Vamos a plantear unas situaciones hipotéticas. Se trata de reflexionar acerca de cómo podríamos mejorar la DEI en cada una de ellas.</a:t>
            </a:r>
            <a:endParaRPr lang="es-ES"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CuadroTexto 4">
            <a:extLst>
              <a:ext uri="{FF2B5EF4-FFF2-40B4-BE49-F238E27FC236}">
                <a16:creationId xmlns="" xmlns:a16="http://schemas.microsoft.com/office/drawing/2014/main" id="{A26A5A8F-62F4-73F0-3681-C47B1E8B17E9}"/>
              </a:ext>
            </a:extLst>
          </p:cNvPr>
          <p:cNvSpPr txBox="1"/>
          <p:nvPr/>
        </p:nvSpPr>
        <p:spPr>
          <a:xfrm>
            <a:off x="1746913" y="3022980"/>
            <a:ext cx="7786048" cy="3047116"/>
          </a:xfrm>
          <a:prstGeom prst="rect">
            <a:avLst/>
          </a:prstGeom>
          <a:noFill/>
        </p:spPr>
        <p:txBody>
          <a:bodyPr wrap="square">
            <a:spAutoFit/>
          </a:bodyPr>
          <a:lstStyle/>
          <a:p>
            <a:pPr>
              <a:lnSpc>
                <a:spcPct val="107000"/>
              </a:lnSpc>
              <a:spcAft>
                <a:spcPts val="800"/>
              </a:spcAft>
            </a:pPr>
            <a:r>
              <a:rPr lang="es-ES" sz="1800" b="1" kern="100" dirty="0">
                <a:effectLst/>
                <a:latin typeface="Garamond" panose="02020404030301010803" pitchFamily="18" charset="0"/>
                <a:ea typeface="Aptos" panose="020B0004020202020204" pitchFamily="34" charset="0"/>
                <a:cs typeface="Segoe UI" panose="020B0502040204020203" pitchFamily="34" charset="0"/>
              </a:rPr>
              <a:t>CASO 3</a:t>
            </a:r>
          </a:p>
          <a:p>
            <a:pPr marL="342900" lvl="0" indent="-342900" algn="just">
              <a:lnSpc>
                <a:spcPct val="107000"/>
              </a:lnSpc>
              <a:spcAft>
                <a:spcPts val="800"/>
              </a:spcAft>
              <a:buFont typeface="Symbol" panose="05050102010706020507" pitchFamily="18" charset="2"/>
              <a:buChar char=""/>
            </a:pPr>
            <a:r>
              <a:rPr lang="es-ES" sz="1800" kern="100" dirty="0">
                <a:effectLst/>
                <a:latin typeface="Garamond" panose="02020404030301010803" pitchFamily="18" charset="0"/>
                <a:ea typeface="Aptos" panose="020B0004020202020204" pitchFamily="34" charset="0"/>
                <a:cs typeface="Segoe UI" panose="020B0502040204020203" pitchFamily="34" charset="0"/>
              </a:rPr>
              <a:t>Roger tiene 37 años. No es rotario. Es padre de una niña de siete años con discapacidad visual. En el club de su ciudad han organizado una recogida de residuos por el monte en la que colaboran los niños de su clase. A ella le hace mucha ilusión participar, pero el padre teme que, según está organizada, no le será posible.</a:t>
            </a:r>
            <a:endParaRPr lang="es-ES"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s-ES" sz="1800" kern="100" dirty="0">
              <a:effectLst/>
              <a:latin typeface="Aptos" panose="020B0004020202020204" pitchFamily="34" charset="0"/>
              <a:ea typeface="Aptos" panose="020B0004020202020204" pitchFamily="34" charset="0"/>
              <a:cs typeface="Times New Roman" panose="02020603050405020304" pitchFamily="18" charset="0"/>
            </a:endParaRPr>
          </a:p>
          <a:p>
            <a:pPr lvl="0">
              <a:lnSpc>
                <a:spcPct val="107000"/>
              </a:lnSpc>
              <a:spcAft>
                <a:spcPts val="800"/>
              </a:spcAft>
            </a:pPr>
            <a:endParaRPr lang="es-ES" sz="3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3365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
          <p:cNvSpPr txBox="1"/>
          <p:nvPr/>
        </p:nvSpPr>
        <p:spPr>
          <a:xfrm>
            <a:off x="-682388" y="387446"/>
            <a:ext cx="12192000" cy="62865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lt1"/>
              </a:buClr>
              <a:buSzPts val="4200"/>
              <a:buFont typeface="Arial"/>
              <a:buNone/>
            </a:pPr>
            <a:r>
              <a:rPr lang="en-US" sz="4400" b="1" dirty="0">
                <a:solidFill>
                  <a:schemeClr val="lt1"/>
                </a:solidFill>
                <a:latin typeface="Garamond" panose="02020404030301010803" pitchFamily="18" charset="0"/>
              </a:rPr>
              <a:t>COMITÉ DEI</a:t>
            </a:r>
            <a:endParaRPr b="1" dirty="0">
              <a:latin typeface="Garamond" panose="02020404030301010803" pitchFamily="18" charset="0"/>
            </a:endParaRPr>
          </a:p>
        </p:txBody>
      </p:sp>
      <p:sp>
        <p:nvSpPr>
          <p:cNvPr id="5" name="CuadroTexto 4">
            <a:extLst>
              <a:ext uri="{FF2B5EF4-FFF2-40B4-BE49-F238E27FC236}">
                <a16:creationId xmlns="" xmlns:a16="http://schemas.microsoft.com/office/drawing/2014/main" id="{5D33C2BC-F71D-98C9-B727-F0ACE1DD53F7}"/>
              </a:ext>
            </a:extLst>
          </p:cNvPr>
          <p:cNvSpPr txBox="1"/>
          <p:nvPr/>
        </p:nvSpPr>
        <p:spPr>
          <a:xfrm>
            <a:off x="518615" y="5356747"/>
            <a:ext cx="10788555" cy="675762"/>
          </a:xfrm>
          <a:prstGeom prst="rect">
            <a:avLst/>
          </a:prstGeom>
          <a:noFill/>
        </p:spPr>
        <p:txBody>
          <a:bodyPr wrap="square">
            <a:spAutoFit/>
          </a:bodyPr>
          <a:lstStyle/>
          <a:p>
            <a:pPr algn="just">
              <a:lnSpc>
                <a:spcPct val="107000"/>
              </a:lnSpc>
              <a:spcAft>
                <a:spcPts val="800"/>
              </a:spcAft>
            </a:pPr>
            <a:r>
              <a:rPr lang="es-ES" sz="1800" b="1" kern="100" dirty="0">
                <a:solidFill>
                  <a:schemeClr val="tx1"/>
                </a:solidFill>
                <a:effectLst/>
                <a:latin typeface="Garamond" panose="02020404030301010803" pitchFamily="18" charset="0"/>
                <a:ea typeface="Aptos" panose="020B0004020202020204" pitchFamily="34" charset="0"/>
                <a:cs typeface="Times New Roman" panose="02020603050405020304" pitchFamily="18" charset="0"/>
              </a:rPr>
              <a:t>Si todos estamos de acuerdo en la importancia de la DEI,  ¿por qué aún hablamos de este tema? ¿Lo tenemos interiorizado?</a:t>
            </a:r>
          </a:p>
        </p:txBody>
      </p:sp>
      <p:sp>
        <p:nvSpPr>
          <p:cNvPr id="6" name="CuadroTexto 5">
            <a:extLst>
              <a:ext uri="{FF2B5EF4-FFF2-40B4-BE49-F238E27FC236}">
                <a16:creationId xmlns="" xmlns:a16="http://schemas.microsoft.com/office/drawing/2014/main" id="{F15CA385-0A0C-05E5-3037-8642A16C35A5}"/>
              </a:ext>
            </a:extLst>
          </p:cNvPr>
          <p:cNvSpPr txBox="1"/>
          <p:nvPr/>
        </p:nvSpPr>
        <p:spPr>
          <a:xfrm>
            <a:off x="941697" y="2967570"/>
            <a:ext cx="3521122" cy="602409"/>
          </a:xfrm>
          <a:prstGeom prst="rect">
            <a:avLst/>
          </a:prstGeom>
          <a:noFill/>
        </p:spPr>
        <p:txBody>
          <a:bodyPr wrap="square">
            <a:spAutoFit/>
          </a:bodyPr>
          <a:lstStyle/>
          <a:p>
            <a:pPr algn="just">
              <a:lnSpc>
                <a:spcPct val="107000"/>
              </a:lnSpc>
              <a:spcAft>
                <a:spcPts val="800"/>
              </a:spcAft>
            </a:pPr>
            <a:r>
              <a:rPr lang="es-ES" sz="3200" b="1" kern="100" dirty="0">
                <a:solidFill>
                  <a:schemeClr val="tx1"/>
                </a:solidFill>
                <a:effectLst/>
                <a:latin typeface="Garamond" panose="02020404030301010803" pitchFamily="18" charset="0"/>
                <a:ea typeface="Aptos" panose="020B0004020202020204" pitchFamily="34" charset="0"/>
                <a:cs typeface="Times New Roman" panose="02020603050405020304" pitchFamily="18" charset="0"/>
              </a:rPr>
              <a:t>¿Qué es la DEI? </a:t>
            </a:r>
            <a:endParaRPr lang="es-ES" sz="32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p:txBody>
      </p:sp>
      <p:graphicFrame>
        <p:nvGraphicFramePr>
          <p:cNvPr id="7" name="Diagrama 6">
            <a:extLst>
              <a:ext uri="{FF2B5EF4-FFF2-40B4-BE49-F238E27FC236}">
                <a16:creationId xmlns="" xmlns:a16="http://schemas.microsoft.com/office/drawing/2014/main" id="{904E9A1D-5A8A-D828-6684-A42EB2501C64}"/>
              </a:ext>
            </a:extLst>
          </p:cNvPr>
          <p:cNvGraphicFramePr/>
          <p:nvPr>
            <p:extLst>
              <p:ext uri="{D42A27DB-BD31-4B8C-83A1-F6EECF244321}">
                <p14:modId xmlns:p14="http://schemas.microsoft.com/office/powerpoint/2010/main" val="1526317761"/>
              </p:ext>
            </p:extLst>
          </p:nvPr>
        </p:nvGraphicFramePr>
        <p:xfrm>
          <a:off x="4917705" y="1780214"/>
          <a:ext cx="5400003" cy="3167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 xmlns:a16="http://schemas.microsoft.com/office/drawing/2014/main" id="{F74591E7-989C-6851-0E83-C09260B716B1}"/>
              </a:ext>
            </a:extLst>
          </p:cNvPr>
          <p:cNvSpPr txBox="1"/>
          <p:nvPr/>
        </p:nvSpPr>
        <p:spPr>
          <a:xfrm>
            <a:off x="2490716" y="6121022"/>
            <a:ext cx="6741994" cy="602409"/>
          </a:xfrm>
          <a:prstGeom prst="rect">
            <a:avLst/>
          </a:prstGeom>
          <a:noFill/>
        </p:spPr>
        <p:txBody>
          <a:bodyPr wrap="square">
            <a:spAutoFit/>
          </a:bodyPr>
          <a:lstStyle/>
          <a:p>
            <a:pPr algn="just">
              <a:lnSpc>
                <a:spcPct val="107000"/>
              </a:lnSpc>
              <a:spcAft>
                <a:spcPts val="800"/>
              </a:spcAft>
            </a:pPr>
            <a:r>
              <a:rPr lang="es-ES" sz="3200" b="1" kern="100" dirty="0">
                <a:solidFill>
                  <a:schemeClr val="tx1"/>
                </a:solidFill>
                <a:effectLst/>
                <a:latin typeface="Garamond" panose="02020404030301010803" pitchFamily="18" charset="0"/>
                <a:ea typeface="Aptos" panose="020B0004020202020204" pitchFamily="34" charset="0"/>
                <a:cs typeface="Times New Roman" panose="02020603050405020304" pitchFamily="18" charset="0"/>
              </a:rPr>
              <a:t>Vamos a comprobarlo…</a:t>
            </a:r>
            <a:endParaRPr lang="es-ES" sz="3200" b="1"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46871021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Graphic spid="7" grpId="0">
        <p:bldAsOne/>
      </p:bldGraphic>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7" name="CuadroTexto 6">
            <a:extLst>
              <a:ext uri="{FF2B5EF4-FFF2-40B4-BE49-F238E27FC236}">
                <a16:creationId xmlns="" xmlns:a16="http://schemas.microsoft.com/office/drawing/2014/main" id="{CAC96B00-A3E5-7179-F1E7-634F419DDC9E}"/>
              </a:ext>
            </a:extLst>
          </p:cNvPr>
          <p:cNvSpPr txBox="1"/>
          <p:nvPr/>
        </p:nvSpPr>
        <p:spPr>
          <a:xfrm>
            <a:off x="1245074" y="231193"/>
            <a:ext cx="9701852" cy="729815"/>
          </a:xfrm>
          <a:prstGeom prst="rect">
            <a:avLst/>
          </a:prstGeom>
          <a:noFill/>
        </p:spPr>
        <p:txBody>
          <a:bodyPr wrap="square">
            <a:spAutoFit/>
          </a:bodyPr>
          <a:lstStyle/>
          <a:p>
            <a:pPr>
              <a:lnSpc>
                <a:spcPct val="107000"/>
              </a:lnSpc>
              <a:spcAft>
                <a:spcPts val="800"/>
              </a:spcAft>
            </a:pPr>
            <a:r>
              <a:rPr lang="es-ES" sz="4000" b="1" kern="100" dirty="0">
                <a:solidFill>
                  <a:schemeClr val="bg1"/>
                </a:solidFill>
                <a:latin typeface="Garamond" panose="02020404030301010803" pitchFamily="18" charset="0"/>
                <a:ea typeface="Aptos" panose="020B0004020202020204" pitchFamily="34" charset="0"/>
                <a:cs typeface="Times New Roman" panose="02020603050405020304" pitchFamily="18" charset="0"/>
              </a:rPr>
              <a:t>4. Tomar acción.</a:t>
            </a:r>
            <a:endParaRPr lang="es-ES" sz="4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CuadroTexto 3">
            <a:extLst>
              <a:ext uri="{FF2B5EF4-FFF2-40B4-BE49-F238E27FC236}">
                <a16:creationId xmlns="" xmlns:a16="http://schemas.microsoft.com/office/drawing/2014/main" id="{EFEDCB7B-DE75-8A8D-417A-41A32C3B0B51}"/>
              </a:ext>
            </a:extLst>
          </p:cNvPr>
          <p:cNvSpPr txBox="1"/>
          <p:nvPr/>
        </p:nvSpPr>
        <p:spPr>
          <a:xfrm>
            <a:off x="793276" y="1760249"/>
            <a:ext cx="10704962" cy="999633"/>
          </a:xfrm>
          <a:prstGeom prst="rect">
            <a:avLst/>
          </a:prstGeom>
          <a:noFill/>
        </p:spPr>
        <p:txBody>
          <a:bodyPr wrap="square">
            <a:spAutoFit/>
          </a:bodyPr>
          <a:lstStyle/>
          <a:p>
            <a:pPr algn="just">
              <a:lnSpc>
                <a:spcPct val="107000"/>
              </a:lnSpc>
              <a:spcAft>
                <a:spcPts val="800"/>
              </a:spcAft>
            </a:pPr>
            <a:r>
              <a:rPr lang="es-ES" sz="2800" kern="100" dirty="0">
                <a:effectLst/>
                <a:latin typeface="Garamond" panose="02020404030301010803" pitchFamily="18" charset="0"/>
                <a:ea typeface="Aptos" panose="020B0004020202020204" pitchFamily="34" charset="0"/>
                <a:cs typeface="Segoe UI" panose="020B0502040204020203" pitchFamily="34" charset="0"/>
              </a:rPr>
              <a:t>Vamos a plantear unas situaciones hipotéticas. Se trata de reflexionar acerca de cómo podríamos mejorar la DEI en cada una de ellas.</a:t>
            </a:r>
            <a:endParaRPr lang="es-ES"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CuadroTexto 4">
            <a:extLst>
              <a:ext uri="{FF2B5EF4-FFF2-40B4-BE49-F238E27FC236}">
                <a16:creationId xmlns="" xmlns:a16="http://schemas.microsoft.com/office/drawing/2014/main" id="{A26A5A8F-62F4-73F0-3681-C47B1E8B17E9}"/>
              </a:ext>
            </a:extLst>
          </p:cNvPr>
          <p:cNvSpPr txBox="1"/>
          <p:nvPr/>
        </p:nvSpPr>
        <p:spPr>
          <a:xfrm>
            <a:off x="1746913" y="3022980"/>
            <a:ext cx="7786048" cy="3343479"/>
          </a:xfrm>
          <a:prstGeom prst="rect">
            <a:avLst/>
          </a:prstGeom>
          <a:noFill/>
        </p:spPr>
        <p:txBody>
          <a:bodyPr wrap="square">
            <a:spAutoFit/>
          </a:bodyPr>
          <a:lstStyle/>
          <a:p>
            <a:pPr>
              <a:lnSpc>
                <a:spcPct val="107000"/>
              </a:lnSpc>
              <a:spcAft>
                <a:spcPts val="800"/>
              </a:spcAft>
            </a:pPr>
            <a:r>
              <a:rPr lang="es-ES" sz="1800" b="1" kern="100" dirty="0">
                <a:effectLst/>
                <a:latin typeface="Garamond" panose="02020404030301010803" pitchFamily="18" charset="0"/>
                <a:ea typeface="Aptos" panose="020B0004020202020204" pitchFamily="34" charset="0"/>
                <a:cs typeface="Segoe UI" panose="020B0502040204020203" pitchFamily="34" charset="0"/>
              </a:rPr>
              <a:t>CASO 4</a:t>
            </a:r>
          </a:p>
          <a:p>
            <a:pPr marL="342900" lvl="0" indent="-342900" algn="just">
              <a:lnSpc>
                <a:spcPct val="107000"/>
              </a:lnSpc>
              <a:spcAft>
                <a:spcPts val="800"/>
              </a:spcAft>
              <a:buFont typeface="Symbol" panose="05050102010706020507" pitchFamily="18" charset="2"/>
              <a:buChar char=""/>
            </a:pPr>
            <a:r>
              <a:rPr lang="es-ES" sz="1800" kern="100" dirty="0">
                <a:effectLst/>
                <a:latin typeface="Garamond" panose="02020404030301010803" pitchFamily="18" charset="0"/>
                <a:ea typeface="Aptos" panose="020B0004020202020204" pitchFamily="34" charset="0"/>
                <a:cs typeface="Segoe UI" panose="020B0502040204020203" pitchFamily="34" charset="0"/>
              </a:rPr>
              <a:t>Pedro es médico de origen colombiano. En su país se involucró como voluntario a varias de las iniciativas impulsadas en su club. Ahora se ha trasladado a trabajar a España y le gustaría formar parte de Rotary. Ha indagado a través de Instagram y Facebook las actividades que organiza el club más próximo. Sin embargo, no observa imágenes de experiencias que le puedan resultar atractivas y motivadoras y que reflejen el compromiso de Rotary con la sociedad. </a:t>
            </a:r>
            <a:endParaRPr lang="es-ES"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s-ES" sz="1800" kern="100" dirty="0">
              <a:effectLst/>
              <a:latin typeface="Aptos" panose="020B0004020202020204" pitchFamily="34" charset="0"/>
              <a:ea typeface="Aptos" panose="020B0004020202020204" pitchFamily="34" charset="0"/>
              <a:cs typeface="Times New Roman" panose="02020603050405020304" pitchFamily="18" charset="0"/>
            </a:endParaRPr>
          </a:p>
          <a:p>
            <a:pPr lvl="0">
              <a:lnSpc>
                <a:spcPct val="107000"/>
              </a:lnSpc>
              <a:spcAft>
                <a:spcPts val="800"/>
              </a:spcAft>
            </a:pPr>
            <a:endParaRPr lang="es-ES" sz="3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2538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7" name="CuadroTexto 6">
            <a:extLst>
              <a:ext uri="{FF2B5EF4-FFF2-40B4-BE49-F238E27FC236}">
                <a16:creationId xmlns="" xmlns:a16="http://schemas.microsoft.com/office/drawing/2014/main" id="{CAC96B00-A3E5-7179-F1E7-634F419DDC9E}"/>
              </a:ext>
            </a:extLst>
          </p:cNvPr>
          <p:cNvSpPr txBox="1"/>
          <p:nvPr/>
        </p:nvSpPr>
        <p:spPr>
          <a:xfrm>
            <a:off x="1245074" y="231193"/>
            <a:ext cx="9701852" cy="729815"/>
          </a:xfrm>
          <a:prstGeom prst="rect">
            <a:avLst/>
          </a:prstGeom>
          <a:noFill/>
        </p:spPr>
        <p:txBody>
          <a:bodyPr wrap="square">
            <a:spAutoFit/>
          </a:bodyPr>
          <a:lstStyle/>
          <a:p>
            <a:pPr>
              <a:lnSpc>
                <a:spcPct val="107000"/>
              </a:lnSpc>
              <a:spcAft>
                <a:spcPts val="800"/>
              </a:spcAft>
            </a:pPr>
            <a:r>
              <a:rPr lang="es-ES" sz="4000" b="1" kern="100" dirty="0">
                <a:solidFill>
                  <a:schemeClr val="bg1"/>
                </a:solidFill>
                <a:latin typeface="Garamond" panose="02020404030301010803" pitchFamily="18" charset="0"/>
                <a:ea typeface="Aptos" panose="020B0004020202020204" pitchFamily="34" charset="0"/>
                <a:cs typeface="Times New Roman" panose="02020603050405020304" pitchFamily="18" charset="0"/>
              </a:rPr>
              <a:t>4. Tomar acción.</a:t>
            </a:r>
            <a:endParaRPr lang="es-ES" sz="4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CuadroTexto 3">
            <a:extLst>
              <a:ext uri="{FF2B5EF4-FFF2-40B4-BE49-F238E27FC236}">
                <a16:creationId xmlns="" xmlns:a16="http://schemas.microsoft.com/office/drawing/2014/main" id="{EFEDCB7B-DE75-8A8D-417A-41A32C3B0B51}"/>
              </a:ext>
            </a:extLst>
          </p:cNvPr>
          <p:cNvSpPr txBox="1"/>
          <p:nvPr/>
        </p:nvSpPr>
        <p:spPr>
          <a:xfrm>
            <a:off x="793276" y="1760249"/>
            <a:ext cx="10704962" cy="999633"/>
          </a:xfrm>
          <a:prstGeom prst="rect">
            <a:avLst/>
          </a:prstGeom>
          <a:noFill/>
        </p:spPr>
        <p:txBody>
          <a:bodyPr wrap="square">
            <a:spAutoFit/>
          </a:bodyPr>
          <a:lstStyle/>
          <a:p>
            <a:pPr algn="just">
              <a:lnSpc>
                <a:spcPct val="107000"/>
              </a:lnSpc>
              <a:spcAft>
                <a:spcPts val="800"/>
              </a:spcAft>
            </a:pPr>
            <a:r>
              <a:rPr lang="es-ES" sz="2800" kern="100" dirty="0">
                <a:effectLst/>
                <a:latin typeface="Garamond" panose="02020404030301010803" pitchFamily="18" charset="0"/>
                <a:ea typeface="Aptos" panose="020B0004020202020204" pitchFamily="34" charset="0"/>
                <a:cs typeface="Segoe UI" panose="020B0502040204020203" pitchFamily="34" charset="0"/>
              </a:rPr>
              <a:t>Vamos a plantear unas situaciones hipotéticas. Se trata de reflexionar acerca de cómo podríamos mejorar la DEI en cada una de ellas.</a:t>
            </a:r>
            <a:endParaRPr lang="es-ES" sz="2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CuadroTexto 4">
            <a:extLst>
              <a:ext uri="{FF2B5EF4-FFF2-40B4-BE49-F238E27FC236}">
                <a16:creationId xmlns="" xmlns:a16="http://schemas.microsoft.com/office/drawing/2014/main" id="{A26A5A8F-62F4-73F0-3681-C47B1E8B17E9}"/>
              </a:ext>
            </a:extLst>
          </p:cNvPr>
          <p:cNvSpPr txBox="1"/>
          <p:nvPr/>
        </p:nvSpPr>
        <p:spPr>
          <a:xfrm>
            <a:off x="1746913" y="3022980"/>
            <a:ext cx="7786048" cy="3170035"/>
          </a:xfrm>
          <a:prstGeom prst="rect">
            <a:avLst/>
          </a:prstGeom>
          <a:noFill/>
        </p:spPr>
        <p:txBody>
          <a:bodyPr wrap="square">
            <a:spAutoFit/>
          </a:bodyPr>
          <a:lstStyle/>
          <a:p>
            <a:pPr>
              <a:lnSpc>
                <a:spcPct val="107000"/>
              </a:lnSpc>
              <a:spcAft>
                <a:spcPts val="800"/>
              </a:spcAft>
            </a:pPr>
            <a:endParaRPr lang="es-ES" sz="1800" b="1" kern="100" dirty="0">
              <a:effectLst/>
              <a:latin typeface="Garamond" panose="02020404030301010803" pitchFamily="18" charset="0"/>
              <a:ea typeface="Aptos" panose="020B0004020202020204" pitchFamily="34" charset="0"/>
              <a:cs typeface="Segoe UI" panose="020B0502040204020203" pitchFamily="34" charset="0"/>
            </a:endParaRPr>
          </a:p>
          <a:p>
            <a:pPr algn="just">
              <a:lnSpc>
                <a:spcPct val="107000"/>
              </a:lnSpc>
              <a:spcAft>
                <a:spcPts val="800"/>
              </a:spcAft>
            </a:pPr>
            <a:r>
              <a:rPr lang="es-ES" sz="1800" b="1" kern="100" dirty="0">
                <a:latin typeface="Garamond" panose="02020404030301010803" pitchFamily="18" charset="0"/>
                <a:ea typeface="Aptos" panose="020B0004020202020204"/>
                <a:cs typeface="Segoe UI" panose="020B0502040204020203" pitchFamily="34" charset="0"/>
              </a:rPr>
              <a:t>CASO 5</a:t>
            </a:r>
            <a:endParaRPr lang="ca-ES" sz="1100" kern="100" dirty="0">
              <a:latin typeface="Aptos" panose="020B0004020202020204"/>
              <a:ea typeface="Aptos" panose="020B0004020202020204"/>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s-ES" sz="1800" kern="100" dirty="0">
                <a:latin typeface="Garamond" panose="02020404030301010803" pitchFamily="18" charset="0"/>
                <a:ea typeface="Aptos" panose="020B0004020202020204"/>
                <a:cs typeface="Segoe UI" panose="020B0502040204020203" pitchFamily="34" charset="0"/>
              </a:rPr>
              <a:t>Lucas es rotario desde hace más de 15 años. En las reuniones del club observa que algunos socios realizan sistemáticamente comentarios burlones sobre un rasgo físico de Andrés. Esta práctica se ha normalizado y, a pesar de que Andrés se lo toma con filosofía, en el fondo le duele, aunque no lo demuestre. </a:t>
            </a:r>
            <a:endParaRPr lang="ca-ES" sz="1100" kern="100" dirty="0">
              <a:latin typeface="Aptos" panose="020B0004020202020204"/>
              <a:ea typeface="Aptos" panose="020B0004020202020204"/>
              <a:cs typeface="Times New Roman" panose="02020603050405020304" pitchFamily="18" charset="0"/>
            </a:endParaRPr>
          </a:p>
          <a:p>
            <a:pPr>
              <a:lnSpc>
                <a:spcPct val="107000"/>
              </a:lnSpc>
              <a:spcAft>
                <a:spcPts val="800"/>
              </a:spcAft>
            </a:pPr>
            <a:endParaRPr lang="es-ES" sz="1800" kern="100" dirty="0">
              <a:effectLst/>
              <a:latin typeface="Aptos" panose="020B0004020202020204" pitchFamily="34" charset="0"/>
              <a:ea typeface="Aptos" panose="020B0004020202020204" pitchFamily="34" charset="0"/>
              <a:cs typeface="Times New Roman" panose="02020603050405020304" pitchFamily="18" charset="0"/>
            </a:endParaRPr>
          </a:p>
          <a:p>
            <a:pPr lvl="0">
              <a:lnSpc>
                <a:spcPct val="107000"/>
              </a:lnSpc>
              <a:spcAft>
                <a:spcPts val="800"/>
              </a:spcAft>
            </a:pPr>
            <a:endParaRPr lang="es-ES" sz="3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04548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16"/>
          <p:cNvPicPr preferRelativeResize="0"/>
          <p:nvPr/>
        </p:nvPicPr>
        <p:blipFill rotWithShape="1">
          <a:blip r:embed="rId3">
            <a:alphaModFix/>
          </a:blip>
          <a:srcRect/>
          <a:stretch/>
        </p:blipFill>
        <p:spPr>
          <a:xfrm>
            <a:off x="3187700" y="1397000"/>
            <a:ext cx="5627687" cy="4735512"/>
          </a:xfrm>
          <a:prstGeom prst="rect">
            <a:avLst/>
          </a:prstGeom>
          <a:noFill/>
          <a:ln>
            <a:noFill/>
          </a:ln>
        </p:spPr>
      </p:pic>
      <p:sp>
        <p:nvSpPr>
          <p:cNvPr id="403" name="Google Shape;403;p16"/>
          <p:cNvSpPr txBox="1"/>
          <p:nvPr/>
        </p:nvSpPr>
        <p:spPr>
          <a:xfrm>
            <a:off x="3452765" y="1397000"/>
            <a:ext cx="5362622" cy="372268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5400"/>
              <a:buFont typeface="Arial"/>
              <a:buNone/>
            </a:pPr>
            <a:r>
              <a:rPr lang="en-US" sz="5400" b="1" i="0" u="none" dirty="0">
                <a:solidFill>
                  <a:srgbClr val="FFFFFF"/>
                </a:solidFill>
                <a:latin typeface="Arial"/>
                <a:ea typeface="Arial"/>
                <a:cs typeface="Arial"/>
                <a:sym typeface="Arial"/>
              </a:rPr>
              <a:t>¿</a:t>
            </a:r>
            <a:r>
              <a:rPr lang="en-US" sz="4800" b="1" dirty="0">
                <a:solidFill>
                  <a:srgbClr val="FFFFFF"/>
                </a:solidFill>
              </a:rPr>
              <a:t>ACCIONES</a:t>
            </a:r>
            <a:r>
              <a:rPr lang="en-US" sz="4800" b="1" i="0" u="none" dirty="0">
                <a:solidFill>
                  <a:srgbClr val="FFFFFF"/>
                </a:solidFill>
                <a:latin typeface="Arial"/>
                <a:ea typeface="Arial"/>
                <a:cs typeface="Arial"/>
                <a:sym typeface="Arial"/>
              </a:rPr>
              <a:t>?</a:t>
            </a:r>
            <a:endParaRPr sz="4800" dirty="0"/>
          </a:p>
        </p:txBody>
      </p:sp>
    </p:spTree>
    <p:extLst>
      <p:ext uri="{BB962C8B-B14F-4D97-AF65-F5344CB8AC3E}">
        <p14:creationId xmlns:p14="http://schemas.microsoft.com/office/powerpoint/2010/main" val="3976706950"/>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7" name="CuadroTexto 6">
            <a:extLst>
              <a:ext uri="{FF2B5EF4-FFF2-40B4-BE49-F238E27FC236}">
                <a16:creationId xmlns="" xmlns:a16="http://schemas.microsoft.com/office/drawing/2014/main" id="{CAC96B00-A3E5-7179-F1E7-634F419DDC9E}"/>
              </a:ext>
            </a:extLst>
          </p:cNvPr>
          <p:cNvSpPr txBox="1"/>
          <p:nvPr/>
        </p:nvSpPr>
        <p:spPr>
          <a:xfrm>
            <a:off x="1737444" y="442208"/>
            <a:ext cx="9701852" cy="729815"/>
          </a:xfrm>
          <a:prstGeom prst="rect">
            <a:avLst/>
          </a:prstGeom>
          <a:noFill/>
        </p:spPr>
        <p:txBody>
          <a:bodyPr wrap="square">
            <a:spAutoFit/>
          </a:bodyPr>
          <a:lstStyle/>
          <a:p>
            <a:pPr>
              <a:lnSpc>
                <a:spcPct val="107000"/>
              </a:lnSpc>
              <a:spcAft>
                <a:spcPts val="800"/>
              </a:spcAft>
            </a:pPr>
            <a:r>
              <a:rPr lang="es-ES" sz="4000" b="1" kern="100" dirty="0">
                <a:solidFill>
                  <a:schemeClr val="bg1"/>
                </a:solidFill>
                <a:latin typeface="Garamond" panose="02020404030301010803" pitchFamily="18" charset="0"/>
                <a:ea typeface="Aptos" panose="020B0004020202020204" pitchFamily="34" charset="0"/>
                <a:cs typeface="Times New Roman" panose="02020603050405020304" pitchFamily="18" charset="0"/>
              </a:rPr>
              <a:t>CONCLUSIONES</a:t>
            </a:r>
            <a:endParaRPr lang="es-ES" sz="4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CuadroTexto 2">
            <a:extLst>
              <a:ext uri="{FF2B5EF4-FFF2-40B4-BE49-F238E27FC236}">
                <a16:creationId xmlns="" xmlns:a16="http://schemas.microsoft.com/office/drawing/2014/main" id="{F103BE26-6DA7-D922-D6C4-826F60D351EA}"/>
              </a:ext>
            </a:extLst>
          </p:cNvPr>
          <p:cNvSpPr txBox="1"/>
          <p:nvPr/>
        </p:nvSpPr>
        <p:spPr>
          <a:xfrm>
            <a:off x="1303361" y="1850940"/>
            <a:ext cx="9608023" cy="1699504"/>
          </a:xfrm>
          <a:prstGeom prst="rect">
            <a:avLst/>
          </a:prstGeom>
          <a:noFill/>
        </p:spPr>
        <p:txBody>
          <a:bodyPr wrap="square">
            <a:spAutoFit/>
          </a:bodyPr>
          <a:lstStyle/>
          <a:p>
            <a:pPr lvl="1" algn="ctr">
              <a:lnSpc>
                <a:spcPct val="107000"/>
              </a:lnSpc>
              <a:spcAft>
                <a:spcPts val="800"/>
              </a:spcAft>
            </a:pPr>
            <a:r>
              <a:rPr lang="es-ES" sz="3600" b="1" kern="100" dirty="0">
                <a:solidFill>
                  <a:schemeClr val="tx1"/>
                </a:solidFill>
                <a:effectLst/>
                <a:latin typeface="Garamond" panose="02020404030301010803" pitchFamily="18" charset="0"/>
                <a:ea typeface="Aptos" panose="020B0004020202020204" pitchFamily="34" charset="0"/>
                <a:cs typeface="Times New Roman" panose="02020603050405020304" pitchFamily="18" charset="0"/>
              </a:rPr>
              <a:t>DEI -  ES TRATAR A LOS DEMÀS COMO QUIERES QUE TE TRATEN A TI.</a:t>
            </a:r>
          </a:p>
          <a:p>
            <a:pPr lvl="1" algn="just">
              <a:lnSpc>
                <a:spcPct val="107000"/>
              </a:lnSpc>
              <a:spcAft>
                <a:spcPts val="800"/>
              </a:spcAft>
            </a:pPr>
            <a:endParaRPr lang="es-ES" sz="2000" b="1" kern="100" dirty="0">
              <a:solidFill>
                <a:schemeClr val="tx1"/>
              </a:solidFill>
              <a:effectLst/>
              <a:latin typeface="Garamond" panose="02020404030301010803" pitchFamily="18" charset="0"/>
              <a:ea typeface="Aptos" panose="020B0004020202020204" pitchFamily="34" charset="0"/>
              <a:cs typeface="Times New Roman" panose="02020603050405020304" pitchFamily="18" charset="0"/>
            </a:endParaRPr>
          </a:p>
        </p:txBody>
      </p:sp>
      <p:sp>
        <p:nvSpPr>
          <p:cNvPr id="4" name="CuadroTexto 3">
            <a:extLst>
              <a:ext uri="{FF2B5EF4-FFF2-40B4-BE49-F238E27FC236}">
                <a16:creationId xmlns="" xmlns:a16="http://schemas.microsoft.com/office/drawing/2014/main" id="{1E543527-94C5-11A6-6C9C-CF08AB95DD34}"/>
              </a:ext>
            </a:extLst>
          </p:cNvPr>
          <p:cNvSpPr txBox="1"/>
          <p:nvPr/>
        </p:nvSpPr>
        <p:spPr>
          <a:xfrm>
            <a:off x="2867736" y="3902377"/>
            <a:ext cx="6103960" cy="1259319"/>
          </a:xfrm>
          <a:prstGeom prst="rect">
            <a:avLst/>
          </a:prstGeom>
          <a:noFill/>
        </p:spPr>
        <p:txBody>
          <a:bodyPr wrap="square">
            <a:spAutoFit/>
          </a:bodyPr>
          <a:lstStyle/>
          <a:p>
            <a:pPr lvl="1" algn="ctr">
              <a:lnSpc>
                <a:spcPct val="107000"/>
              </a:lnSpc>
              <a:spcAft>
                <a:spcPts val="800"/>
              </a:spcAft>
            </a:pPr>
            <a:r>
              <a:rPr lang="es-ES" sz="3600" b="1" kern="100" dirty="0">
                <a:solidFill>
                  <a:schemeClr val="tx1"/>
                </a:solidFill>
                <a:latin typeface="Garamond" panose="02020404030301010803" pitchFamily="18" charset="0"/>
                <a:ea typeface="Aptos" panose="020B0004020202020204" pitchFamily="34" charset="0"/>
                <a:cs typeface="Times New Roman" panose="02020603050405020304" pitchFamily="18" charset="0"/>
              </a:rPr>
              <a:t>DAR DE SÍ ANTES DE PENSAR EN SÍ.</a:t>
            </a:r>
          </a:p>
        </p:txBody>
      </p:sp>
    </p:spTree>
    <p:extLst>
      <p:ext uri="{BB962C8B-B14F-4D97-AF65-F5344CB8AC3E}">
        <p14:creationId xmlns:p14="http://schemas.microsoft.com/office/powerpoint/2010/main" val="202409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7" name="CuadroTexto 6">
            <a:extLst>
              <a:ext uri="{FF2B5EF4-FFF2-40B4-BE49-F238E27FC236}">
                <a16:creationId xmlns="" xmlns:a16="http://schemas.microsoft.com/office/drawing/2014/main" id="{CAC96B00-A3E5-7179-F1E7-634F419DDC9E}"/>
              </a:ext>
            </a:extLst>
          </p:cNvPr>
          <p:cNvSpPr txBox="1"/>
          <p:nvPr/>
        </p:nvSpPr>
        <p:spPr>
          <a:xfrm>
            <a:off x="1737444" y="442208"/>
            <a:ext cx="9701852" cy="729815"/>
          </a:xfrm>
          <a:prstGeom prst="rect">
            <a:avLst/>
          </a:prstGeom>
          <a:noFill/>
        </p:spPr>
        <p:txBody>
          <a:bodyPr wrap="square">
            <a:spAutoFit/>
          </a:bodyPr>
          <a:lstStyle/>
          <a:p>
            <a:pPr>
              <a:lnSpc>
                <a:spcPct val="107000"/>
              </a:lnSpc>
              <a:spcAft>
                <a:spcPts val="800"/>
              </a:spcAft>
            </a:pPr>
            <a:r>
              <a:rPr lang="es-ES" sz="4000" b="1" kern="100" dirty="0">
                <a:solidFill>
                  <a:schemeClr val="bg1"/>
                </a:solidFill>
                <a:latin typeface="Garamond" panose="02020404030301010803" pitchFamily="18" charset="0"/>
                <a:ea typeface="Aptos" panose="020B0004020202020204" pitchFamily="34" charset="0"/>
                <a:cs typeface="Times New Roman" panose="02020603050405020304" pitchFamily="18" charset="0"/>
              </a:rPr>
              <a:t>FORMACIÓN DEI</a:t>
            </a:r>
            <a:endParaRPr lang="es-ES" sz="4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CuadroTexto 2">
            <a:extLst>
              <a:ext uri="{FF2B5EF4-FFF2-40B4-BE49-F238E27FC236}">
                <a16:creationId xmlns="" xmlns:a16="http://schemas.microsoft.com/office/drawing/2014/main" id="{F103BE26-6DA7-D922-D6C4-826F60D351EA}"/>
              </a:ext>
            </a:extLst>
          </p:cNvPr>
          <p:cNvSpPr txBox="1"/>
          <p:nvPr/>
        </p:nvSpPr>
        <p:spPr>
          <a:xfrm>
            <a:off x="2408831" y="3125337"/>
            <a:ext cx="7477266" cy="1080296"/>
          </a:xfrm>
          <a:prstGeom prst="rect">
            <a:avLst/>
          </a:prstGeom>
          <a:noFill/>
        </p:spPr>
        <p:txBody>
          <a:bodyPr wrap="square">
            <a:spAutoFit/>
          </a:bodyPr>
          <a:lstStyle/>
          <a:p>
            <a:pPr lvl="1" algn="just">
              <a:lnSpc>
                <a:spcPct val="107000"/>
              </a:lnSpc>
              <a:spcAft>
                <a:spcPts val="800"/>
              </a:spcAft>
            </a:pPr>
            <a:r>
              <a:rPr lang="es-ES" sz="6000" b="1" kern="100" dirty="0">
                <a:effectLst/>
                <a:latin typeface="Garamond" panose="02020404030301010803" pitchFamily="18" charset="0"/>
                <a:ea typeface="Aptos" panose="020B0004020202020204" pitchFamily="34" charset="0"/>
                <a:cs typeface="Segoe UI" panose="020B0502040204020203" pitchFamily="34" charset="0"/>
              </a:rPr>
              <a:t>M</a:t>
            </a:r>
            <a:r>
              <a:rPr lang="es-ES" sz="6000" b="1" kern="100" dirty="0">
                <a:solidFill>
                  <a:srgbClr val="FFC000"/>
                </a:solidFill>
                <a:effectLst/>
                <a:latin typeface="Felix Titling" panose="04060505060202020A04" pitchFamily="82" charset="0"/>
                <a:ea typeface="Aptos" panose="020B0004020202020204" pitchFamily="34" charset="0"/>
                <a:cs typeface="Segoe UI" panose="020B0502040204020203" pitchFamily="34" charset="0"/>
              </a:rPr>
              <a:t>U</a:t>
            </a:r>
            <a:r>
              <a:rPr lang="es-ES" sz="6000" b="1" kern="100" dirty="0">
                <a:solidFill>
                  <a:schemeClr val="accent6">
                    <a:lumMod val="60000"/>
                    <a:lumOff val="40000"/>
                  </a:schemeClr>
                </a:solidFill>
                <a:effectLst/>
                <a:latin typeface="Brush Script MT" panose="03060802040406070304" pitchFamily="66" charset="0"/>
                <a:ea typeface="Aptos" panose="020B0004020202020204" pitchFamily="34" charset="0"/>
                <a:cs typeface="FreesiaUPC" panose="020B0502040204020203" pitchFamily="34" charset="-34"/>
              </a:rPr>
              <a:t>C</a:t>
            </a:r>
            <a:r>
              <a:rPr lang="es-ES" sz="6000" b="1" kern="100" dirty="0">
                <a:solidFill>
                  <a:srgbClr val="FFCC99"/>
                </a:solidFill>
                <a:effectLst/>
                <a:latin typeface="Eras Bold ITC" panose="020B0907030504020204" pitchFamily="34" charset="0"/>
                <a:ea typeface="Aptos" panose="020B0004020202020204" pitchFamily="34" charset="0"/>
                <a:cs typeface="Segoe UI" panose="020B0502040204020203" pitchFamily="34" charset="0"/>
              </a:rPr>
              <a:t>H</a:t>
            </a:r>
            <a:r>
              <a:rPr lang="es-ES" sz="6000" b="1" kern="100" dirty="0">
                <a:solidFill>
                  <a:srgbClr val="C00000"/>
                </a:solidFill>
                <a:effectLst/>
                <a:latin typeface="Impact" panose="020B0806030902050204" pitchFamily="34" charset="0"/>
                <a:ea typeface="Aptos" panose="020B0004020202020204" pitchFamily="34" charset="0"/>
                <a:cs typeface="Segoe UI" panose="020B0502040204020203" pitchFamily="34" charset="0"/>
              </a:rPr>
              <a:t>A</a:t>
            </a:r>
            <a:r>
              <a:rPr lang="es-ES" sz="6000" b="1" kern="100" dirty="0">
                <a:solidFill>
                  <a:schemeClr val="accent1">
                    <a:lumMod val="75000"/>
                  </a:schemeClr>
                </a:solidFill>
                <a:effectLst/>
                <a:latin typeface="Gigi" panose="04040504061007020D02" pitchFamily="82" charset="0"/>
                <a:ea typeface="Aptos" panose="020B0004020202020204" pitchFamily="34" charset="0"/>
                <a:cs typeface="Segoe UI" panose="020B0502040204020203" pitchFamily="34" charset="0"/>
              </a:rPr>
              <a:t>S</a:t>
            </a:r>
            <a:r>
              <a:rPr lang="es-ES" sz="6000" b="1" kern="100" dirty="0">
                <a:effectLst/>
                <a:latin typeface="Garamond" panose="02020404030301010803" pitchFamily="18" charset="0"/>
                <a:ea typeface="Aptos" panose="020B0004020202020204" pitchFamily="34" charset="0"/>
                <a:cs typeface="Segoe UI" panose="020B0502040204020203" pitchFamily="34" charset="0"/>
              </a:rPr>
              <a:t>  </a:t>
            </a:r>
            <a:r>
              <a:rPr lang="es-ES" sz="6000" b="1" kern="100" dirty="0">
                <a:solidFill>
                  <a:srgbClr val="0070C0"/>
                </a:solidFill>
                <a:effectLst/>
                <a:latin typeface="Harlow Solid Italic" panose="04030604020F02020D02" pitchFamily="82" charset="0"/>
                <a:ea typeface="Aptos" panose="020B0004020202020204" pitchFamily="34" charset="0"/>
                <a:cs typeface="Segoe UI" panose="020B0502040204020203" pitchFamily="34" charset="0"/>
              </a:rPr>
              <a:t>G</a:t>
            </a:r>
            <a:r>
              <a:rPr lang="es-ES" sz="6000" b="1" kern="100" dirty="0">
                <a:solidFill>
                  <a:srgbClr val="00FFFF"/>
                </a:solidFill>
                <a:effectLst/>
                <a:latin typeface="Mistral" panose="03090702030407020403" pitchFamily="66" charset="0"/>
                <a:ea typeface="Aptos" panose="020B0004020202020204" pitchFamily="34" charset="0"/>
                <a:cs typeface="Segoe UI" panose="020B0502040204020203" pitchFamily="34" charset="0"/>
              </a:rPr>
              <a:t>R</a:t>
            </a:r>
            <a:r>
              <a:rPr lang="es-ES" sz="6000" b="1" kern="100" dirty="0">
                <a:solidFill>
                  <a:srgbClr val="BC8C8C"/>
                </a:solidFill>
                <a:effectLst/>
                <a:latin typeface="Lucida Sans" panose="020B0602030504020204" pitchFamily="34" charset="0"/>
                <a:ea typeface="Aptos" panose="020B0004020202020204" pitchFamily="34" charset="0"/>
                <a:cs typeface="Segoe UI" panose="020B0502040204020203" pitchFamily="34" charset="0"/>
              </a:rPr>
              <a:t>A</a:t>
            </a:r>
            <a:r>
              <a:rPr lang="es-ES" sz="6000" b="1" kern="100" dirty="0">
                <a:solidFill>
                  <a:srgbClr val="FF0000"/>
                </a:solidFill>
                <a:effectLst/>
                <a:latin typeface="Amasis MT Pro Black" panose="02040A04050005020304" pitchFamily="18" charset="0"/>
                <a:ea typeface="Aptos" panose="020B0004020202020204" pitchFamily="34" charset="0"/>
                <a:cs typeface="Segoe UI" panose="020B0502040204020203" pitchFamily="34" charset="0"/>
              </a:rPr>
              <a:t>C</a:t>
            </a:r>
            <a:r>
              <a:rPr lang="es-ES" sz="6000" b="1" kern="100" dirty="0">
                <a:effectLst/>
                <a:latin typeface="Felix Titling" panose="04060505060202020A04" pitchFamily="82" charset="0"/>
                <a:ea typeface="Aptos" panose="020B0004020202020204" pitchFamily="34" charset="0"/>
                <a:cs typeface="Segoe UI" panose="020B0502040204020203" pitchFamily="34" charset="0"/>
              </a:rPr>
              <a:t>I</a:t>
            </a:r>
            <a:r>
              <a:rPr lang="es-ES" sz="6000" b="1" kern="100" dirty="0">
                <a:solidFill>
                  <a:schemeClr val="accent2">
                    <a:lumMod val="75000"/>
                  </a:schemeClr>
                </a:solidFill>
                <a:effectLst/>
                <a:latin typeface="Kristen ITC" panose="03050502040202030202" pitchFamily="66" charset="0"/>
                <a:ea typeface="Aptos" panose="020B0004020202020204" pitchFamily="34" charset="0"/>
                <a:cs typeface="Segoe UI" panose="020B0502040204020203" pitchFamily="34" charset="0"/>
              </a:rPr>
              <a:t>A</a:t>
            </a:r>
            <a:r>
              <a:rPr lang="es-ES" sz="6000" b="1" kern="100" dirty="0">
                <a:solidFill>
                  <a:srgbClr val="92D050"/>
                </a:solidFill>
                <a:effectLst/>
                <a:latin typeface="Goudy Stout" panose="0202090407030B020401" pitchFamily="18" charset="0"/>
                <a:ea typeface="Aptos" panose="020B0004020202020204" pitchFamily="34" charset="0"/>
                <a:cs typeface="Segoe UI" panose="020B0502040204020203" pitchFamily="34" charset="0"/>
              </a:rPr>
              <a:t>S</a:t>
            </a:r>
            <a:endParaRPr lang="es-ES" sz="6000" b="1" kern="100" dirty="0">
              <a:solidFill>
                <a:srgbClr val="92D050"/>
              </a:solidFill>
              <a:effectLst/>
              <a:latin typeface="Goudy Stout" panose="0202090407030B020401"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146272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08"/>
        <p:cNvGrpSpPr/>
        <p:nvPr/>
      </p:nvGrpSpPr>
      <p:grpSpPr>
        <a:xfrm>
          <a:off x="0" y="0"/>
          <a:ext cx="0" cy="0"/>
          <a:chOff x="0" y="0"/>
          <a:chExt cx="0" cy="0"/>
        </a:xfrm>
      </p:grpSpPr>
      <p:pic>
        <p:nvPicPr>
          <p:cNvPr id="409" name="Google Shape;409;p17"/>
          <p:cNvPicPr preferRelativeResize="0"/>
          <p:nvPr/>
        </p:nvPicPr>
        <p:blipFill rotWithShape="1">
          <a:blip r:embed="rId3">
            <a:alphaModFix/>
          </a:blip>
          <a:srcRect/>
          <a:stretch/>
        </p:blipFill>
        <p:spPr>
          <a:xfrm>
            <a:off x="642937" y="1833562"/>
            <a:ext cx="10904537" cy="3189287"/>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
          <p:cNvSpPr txBox="1"/>
          <p:nvPr/>
        </p:nvSpPr>
        <p:spPr>
          <a:xfrm>
            <a:off x="-95534" y="377209"/>
            <a:ext cx="12192000" cy="62865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lt1"/>
              </a:buClr>
              <a:buSzPts val="4200"/>
              <a:buFont typeface="Arial"/>
              <a:buNone/>
            </a:pPr>
            <a:r>
              <a:rPr lang="en-US" sz="4400" b="1" i="0" u="none" dirty="0" err="1">
                <a:solidFill>
                  <a:schemeClr val="lt1"/>
                </a:solidFill>
                <a:latin typeface="Garamond" panose="02020404030301010803" pitchFamily="18" charset="0"/>
                <a:sym typeface="Arial"/>
              </a:rPr>
              <a:t>Vemos</a:t>
            </a:r>
            <a:r>
              <a:rPr lang="en-US" sz="4200" b="1" i="0" u="none" dirty="0">
                <a:solidFill>
                  <a:schemeClr val="lt1"/>
                </a:solidFill>
                <a:latin typeface="Garamond" panose="02020404030301010803" pitchFamily="18" charset="0"/>
                <a:sym typeface="Arial"/>
              </a:rPr>
              <a:t> dos </a:t>
            </a:r>
            <a:r>
              <a:rPr lang="en-US" sz="4200" b="1" i="0" u="none" dirty="0" err="1">
                <a:solidFill>
                  <a:schemeClr val="lt1"/>
                </a:solidFill>
                <a:latin typeface="Garamond" panose="02020404030301010803" pitchFamily="18" charset="0"/>
                <a:sym typeface="Arial"/>
              </a:rPr>
              <a:t>terrazas</a:t>
            </a:r>
            <a:r>
              <a:rPr lang="en-US" sz="4200" b="1" i="0" u="none" dirty="0">
                <a:solidFill>
                  <a:schemeClr val="lt1"/>
                </a:solidFill>
                <a:latin typeface="Garamond" panose="02020404030301010803" pitchFamily="18" charset="0"/>
                <a:sym typeface="Arial"/>
              </a:rPr>
              <a:t> </a:t>
            </a:r>
            <a:r>
              <a:rPr lang="en-US" sz="4200" b="1" i="0" u="none" dirty="0" err="1">
                <a:solidFill>
                  <a:schemeClr val="lt1"/>
                </a:solidFill>
                <a:latin typeface="Garamond" panose="02020404030301010803" pitchFamily="18" charset="0"/>
                <a:sym typeface="Arial"/>
              </a:rPr>
              <a:t>contiguas</a:t>
            </a:r>
            <a:r>
              <a:rPr lang="en-US" sz="4200" b="1" i="0" u="none" dirty="0">
                <a:solidFill>
                  <a:schemeClr val="lt1"/>
                </a:solidFill>
                <a:latin typeface="Garamond" panose="02020404030301010803" pitchFamily="18" charset="0"/>
                <a:sym typeface="Arial"/>
              </a:rPr>
              <a:t>…</a:t>
            </a:r>
            <a:endParaRPr b="1" dirty="0">
              <a:latin typeface="Garamond" panose="02020404030301010803" pitchFamily="18" charset="0"/>
            </a:endParaRPr>
          </a:p>
        </p:txBody>
      </p:sp>
      <p:pic>
        <p:nvPicPr>
          <p:cNvPr id="2" name="Imagen 1">
            <a:extLst>
              <a:ext uri="{FF2B5EF4-FFF2-40B4-BE49-F238E27FC236}">
                <a16:creationId xmlns="" xmlns:a16="http://schemas.microsoft.com/office/drawing/2014/main" id="{86811F7F-844F-765B-20A2-20FF026BCE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7004" y="2093423"/>
            <a:ext cx="4559917" cy="2735950"/>
          </a:xfrm>
          <a:prstGeom prst="rect">
            <a:avLst/>
          </a:prstGeom>
          <a:noFill/>
        </p:spPr>
      </p:pic>
      <p:pic>
        <p:nvPicPr>
          <p:cNvPr id="3" name="Imagen 2">
            <a:extLst>
              <a:ext uri="{FF2B5EF4-FFF2-40B4-BE49-F238E27FC236}">
                <a16:creationId xmlns="" xmlns:a16="http://schemas.microsoft.com/office/drawing/2014/main" id="{C4F9EFAB-9526-2AD8-88DE-50B3A96BB6D0}"/>
              </a:ext>
            </a:extLst>
          </p:cNvPr>
          <p:cNvPicPr>
            <a:picLocks noChangeAspect="1"/>
          </p:cNvPicPr>
          <p:nvPr/>
        </p:nvPicPr>
        <p:blipFill>
          <a:blip r:embed="rId4"/>
          <a:stretch>
            <a:fillRect/>
          </a:stretch>
        </p:blipFill>
        <p:spPr>
          <a:xfrm>
            <a:off x="7347854" y="2264839"/>
            <a:ext cx="3638827" cy="2722382"/>
          </a:xfrm>
          <a:prstGeom prst="rect">
            <a:avLst/>
          </a:prstGeom>
        </p:spPr>
      </p:pic>
      <p:sp>
        <p:nvSpPr>
          <p:cNvPr id="5" name="CuadroTexto 4">
            <a:extLst>
              <a:ext uri="{FF2B5EF4-FFF2-40B4-BE49-F238E27FC236}">
                <a16:creationId xmlns="" xmlns:a16="http://schemas.microsoft.com/office/drawing/2014/main" id="{5D33C2BC-F71D-98C9-B727-F0ACE1DD53F7}"/>
              </a:ext>
            </a:extLst>
          </p:cNvPr>
          <p:cNvSpPr txBox="1"/>
          <p:nvPr/>
        </p:nvSpPr>
        <p:spPr>
          <a:xfrm>
            <a:off x="1433015" y="5656178"/>
            <a:ext cx="8192069" cy="602409"/>
          </a:xfrm>
          <a:prstGeom prst="rect">
            <a:avLst/>
          </a:prstGeom>
          <a:noFill/>
        </p:spPr>
        <p:txBody>
          <a:bodyPr wrap="square">
            <a:spAutoFit/>
          </a:bodyPr>
          <a:lstStyle/>
          <a:p>
            <a:pPr algn="just">
              <a:lnSpc>
                <a:spcPct val="107000"/>
              </a:lnSpc>
              <a:spcAft>
                <a:spcPts val="800"/>
              </a:spcAft>
            </a:pPr>
            <a:r>
              <a:rPr lang="es-ES" sz="3200" kern="100" dirty="0">
                <a:effectLst/>
                <a:latin typeface="Garamond" panose="02020404030301010803" pitchFamily="18" charset="0"/>
                <a:ea typeface="Aptos" panose="020B0004020202020204" pitchFamily="34" charset="0"/>
                <a:cs typeface="Times New Roman" panose="02020603050405020304" pitchFamily="18" charset="0"/>
              </a:rPr>
              <a:t>¿Cuál escogerían? La vacía o  la llena…</a:t>
            </a:r>
            <a:endParaRPr lang="es-ES" sz="3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Rectangle 3"/>
          <p:cNvSpPr/>
          <p:nvPr/>
        </p:nvSpPr>
        <p:spPr>
          <a:xfrm>
            <a:off x="2431334" y="4886972"/>
            <a:ext cx="915635" cy="355803"/>
          </a:xfrm>
          <a:prstGeom prst="rect">
            <a:avLst/>
          </a:prstGeom>
        </p:spPr>
        <p:txBody>
          <a:bodyPr wrap="none">
            <a:spAutoFit/>
          </a:bodyPr>
          <a:lstStyle/>
          <a:p>
            <a:pPr algn="just">
              <a:lnSpc>
                <a:spcPct val="107000"/>
              </a:lnSpc>
              <a:spcAft>
                <a:spcPts val="800"/>
              </a:spcAft>
            </a:pPr>
            <a:r>
              <a:rPr lang="es-ES" sz="1600" b="1" kern="100" dirty="0" smtClean="0">
                <a:solidFill>
                  <a:srgbClr val="00B050"/>
                </a:solidFill>
                <a:latin typeface="Garamond" panose="02020404030301010803" pitchFamily="18" charset="0"/>
                <a:ea typeface="Aptos" panose="020B0004020202020204" pitchFamily="34" charset="0"/>
                <a:cs typeface="Times New Roman" panose="02020603050405020304" pitchFamily="18" charset="0"/>
              </a:rPr>
              <a:t>VERDE</a:t>
            </a:r>
            <a:endParaRPr lang="es-ES" sz="1600" b="1" kern="100" dirty="0">
              <a:solidFill>
                <a:srgbClr val="00B050"/>
              </a:solidFill>
              <a:latin typeface="Aptos" panose="020B0004020202020204" pitchFamily="34" charset="0"/>
              <a:ea typeface="Aptos" panose="020B0004020202020204" pitchFamily="34" charset="0"/>
              <a:cs typeface="Times New Roman" panose="02020603050405020304" pitchFamily="18" charset="0"/>
            </a:endParaRPr>
          </a:p>
        </p:txBody>
      </p:sp>
      <p:sp>
        <p:nvSpPr>
          <p:cNvPr id="7" name="Rectangle 6"/>
          <p:cNvSpPr/>
          <p:nvPr/>
        </p:nvSpPr>
        <p:spPr>
          <a:xfrm>
            <a:off x="8796814" y="5002553"/>
            <a:ext cx="740908" cy="355803"/>
          </a:xfrm>
          <a:prstGeom prst="rect">
            <a:avLst/>
          </a:prstGeom>
        </p:spPr>
        <p:txBody>
          <a:bodyPr wrap="none">
            <a:spAutoFit/>
          </a:bodyPr>
          <a:lstStyle/>
          <a:p>
            <a:pPr algn="just">
              <a:lnSpc>
                <a:spcPct val="107000"/>
              </a:lnSpc>
              <a:spcAft>
                <a:spcPts val="800"/>
              </a:spcAft>
            </a:pPr>
            <a:r>
              <a:rPr lang="es-ES" sz="1600" b="1" kern="100" dirty="0" smtClean="0">
                <a:solidFill>
                  <a:schemeClr val="accent2"/>
                </a:solidFill>
                <a:latin typeface="Garamond" panose="02020404030301010803" pitchFamily="18" charset="0"/>
                <a:ea typeface="Aptos" panose="020B0004020202020204" pitchFamily="34" charset="0"/>
                <a:cs typeface="Times New Roman" panose="02020603050405020304" pitchFamily="18" charset="0"/>
              </a:rPr>
              <a:t>AZUL</a:t>
            </a:r>
            <a:endParaRPr lang="es-ES" sz="1600" b="1" kern="100" dirty="0">
              <a:solidFill>
                <a:schemeClr val="accent2"/>
              </a:solidFill>
              <a:latin typeface="Aptos" panose="020B0004020202020204" pitchFamily="34" charset="0"/>
              <a:ea typeface="Aptos" panose="020B0004020202020204" pitchFamily="34"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
          <p:cNvSpPr txBox="1"/>
          <p:nvPr/>
        </p:nvSpPr>
        <p:spPr>
          <a:xfrm>
            <a:off x="702860" y="603077"/>
            <a:ext cx="12192000" cy="628650"/>
          </a:xfrm>
          <a:prstGeom prst="rect">
            <a:avLst/>
          </a:prstGeom>
          <a:noFill/>
          <a:ln>
            <a:noFill/>
          </a:ln>
        </p:spPr>
        <p:txBody>
          <a:bodyPr spcFirstLastPara="1" wrap="square" lIns="91425" tIns="45700" rIns="91425" bIns="45700" anchor="b" anchorCtr="0">
            <a:noAutofit/>
          </a:bodyPr>
          <a:lstStyle/>
          <a:p>
            <a:pPr algn="just">
              <a:lnSpc>
                <a:spcPct val="107000"/>
              </a:lnSpc>
              <a:spcAft>
                <a:spcPts val="800"/>
              </a:spcAft>
            </a:pPr>
            <a:r>
              <a:rPr lang="es-ES" sz="4400" b="1" kern="100" dirty="0">
                <a:solidFill>
                  <a:schemeClr val="bg1"/>
                </a:solidFill>
                <a:effectLst/>
                <a:latin typeface="Garamond" panose="02020404030301010803" pitchFamily="18" charset="0"/>
                <a:ea typeface="Aptos" panose="020B0004020202020204" pitchFamily="34" charset="0"/>
                <a:cs typeface="Times New Roman" panose="02020603050405020304" pitchFamily="18" charset="0"/>
              </a:rPr>
              <a:t>Hacemos otra prueba…</a:t>
            </a:r>
            <a:endParaRPr lang="es-ES"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Imagen 3" descr="Imagen que contiene hombre, vistiendo, tabla, plato&#10;&#10;Descripción generada automáticamente">
            <a:extLst>
              <a:ext uri="{FF2B5EF4-FFF2-40B4-BE49-F238E27FC236}">
                <a16:creationId xmlns="" xmlns:a16="http://schemas.microsoft.com/office/drawing/2014/main" id="{EB33F40C-3D0E-06E3-1FEC-B5B0E8A30E8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5951" y="2069065"/>
            <a:ext cx="1592580" cy="1592580"/>
          </a:xfrm>
          <a:prstGeom prst="rect">
            <a:avLst/>
          </a:prstGeom>
          <a:noFill/>
        </p:spPr>
      </p:pic>
      <p:pic>
        <p:nvPicPr>
          <p:cNvPr id="5" name="Imagen 4">
            <a:extLst>
              <a:ext uri="{FF2B5EF4-FFF2-40B4-BE49-F238E27FC236}">
                <a16:creationId xmlns="" xmlns:a16="http://schemas.microsoft.com/office/drawing/2014/main" id="{AB517035-34A6-D9B5-C5DA-9D1F177E8B6A}"/>
              </a:ext>
            </a:extLst>
          </p:cNvPr>
          <p:cNvPicPr>
            <a:picLocks noChangeAspect="1"/>
          </p:cNvPicPr>
          <p:nvPr/>
        </p:nvPicPr>
        <p:blipFill>
          <a:blip r:embed="rId4"/>
          <a:stretch>
            <a:fillRect/>
          </a:stretch>
        </p:blipFill>
        <p:spPr>
          <a:xfrm>
            <a:off x="1327900" y="2069065"/>
            <a:ext cx="1688738" cy="1682642"/>
          </a:xfrm>
          <a:prstGeom prst="rect">
            <a:avLst/>
          </a:prstGeom>
        </p:spPr>
      </p:pic>
      <p:pic>
        <p:nvPicPr>
          <p:cNvPr id="6" name="Imagen 5">
            <a:extLst>
              <a:ext uri="{FF2B5EF4-FFF2-40B4-BE49-F238E27FC236}">
                <a16:creationId xmlns="" xmlns:a16="http://schemas.microsoft.com/office/drawing/2014/main" id="{650E003A-38B2-9F84-3B42-ED4BF5E56EA7}"/>
              </a:ext>
            </a:extLst>
          </p:cNvPr>
          <p:cNvPicPr>
            <a:picLocks noChangeAspect="1"/>
          </p:cNvPicPr>
          <p:nvPr/>
        </p:nvPicPr>
        <p:blipFill>
          <a:blip r:embed="rId5"/>
          <a:stretch>
            <a:fillRect/>
          </a:stretch>
        </p:blipFill>
        <p:spPr>
          <a:xfrm>
            <a:off x="8713182" y="2194909"/>
            <a:ext cx="1533165" cy="1430953"/>
          </a:xfrm>
          <a:prstGeom prst="rect">
            <a:avLst/>
          </a:prstGeom>
        </p:spPr>
      </p:pic>
      <p:pic>
        <p:nvPicPr>
          <p:cNvPr id="7" name="Imagen 6" descr="Un hombre parado de frente&#10;&#10;Descripción generada automáticamente">
            <a:extLst>
              <a:ext uri="{FF2B5EF4-FFF2-40B4-BE49-F238E27FC236}">
                <a16:creationId xmlns="" xmlns:a16="http://schemas.microsoft.com/office/drawing/2014/main" id="{4DE37CAD-5EAC-E654-C93D-2062C39F8CEA}"/>
              </a:ext>
            </a:extLst>
          </p:cNvPr>
          <p:cNvPicPr>
            <a:picLocks noChangeAspect="1"/>
          </p:cNvPicPr>
          <p:nvPr/>
        </p:nvPicPr>
        <p:blipFill rotWithShape="1">
          <a:blip r:embed="rId6">
            <a:extLst>
              <a:ext uri="{28A0092B-C50C-407E-A947-70E740481C1C}">
                <a14:useLocalDpi xmlns:a14="http://schemas.microsoft.com/office/drawing/2010/main" val="0"/>
              </a:ext>
            </a:extLst>
          </a:blip>
          <a:srcRect l="25918" t="5366" r="25392"/>
          <a:stretch/>
        </p:blipFill>
        <p:spPr bwMode="auto">
          <a:xfrm>
            <a:off x="3189312" y="3910209"/>
            <a:ext cx="1546860" cy="1504950"/>
          </a:xfrm>
          <a:prstGeom prst="ellipse">
            <a:avLst/>
          </a:prstGeom>
          <a:noFill/>
          <a:ln>
            <a:noFill/>
          </a:ln>
          <a:extLst>
            <a:ext uri="{53640926-AAD7-44D8-BBD7-CCE9431645EC}">
              <a14:shadowObscured xmlns:a14="http://schemas.microsoft.com/office/drawing/2010/main"/>
            </a:ext>
          </a:extLst>
        </p:spPr>
      </p:pic>
      <p:pic>
        <p:nvPicPr>
          <p:cNvPr id="8" name="Imagen 7" descr="Un dibujo de una persona&#10;&#10;Descripción generada automáticamente con confianza media">
            <a:extLst>
              <a:ext uri="{FF2B5EF4-FFF2-40B4-BE49-F238E27FC236}">
                <a16:creationId xmlns="" xmlns:a16="http://schemas.microsoft.com/office/drawing/2014/main" id="{9A3EAAB1-BA0C-FDC4-8D54-82DE55BFF0E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75424" y="3822579"/>
            <a:ext cx="1592580" cy="1592580"/>
          </a:xfrm>
          <a:prstGeom prst="rect">
            <a:avLst/>
          </a:prstGeom>
          <a:noFill/>
        </p:spPr>
      </p:pic>
      <p:sp>
        <p:nvSpPr>
          <p:cNvPr id="10" name="CuadroTexto 9">
            <a:extLst>
              <a:ext uri="{FF2B5EF4-FFF2-40B4-BE49-F238E27FC236}">
                <a16:creationId xmlns="" xmlns:a16="http://schemas.microsoft.com/office/drawing/2014/main" id="{418A2D8E-CEFE-1EB8-8F65-0BE45A988692}"/>
              </a:ext>
            </a:extLst>
          </p:cNvPr>
          <p:cNvSpPr txBox="1"/>
          <p:nvPr/>
        </p:nvSpPr>
        <p:spPr>
          <a:xfrm>
            <a:off x="3892111" y="5768900"/>
            <a:ext cx="6451978" cy="707886"/>
          </a:xfrm>
          <a:prstGeom prst="rect">
            <a:avLst/>
          </a:prstGeom>
          <a:noFill/>
        </p:spPr>
        <p:txBody>
          <a:bodyPr wrap="square">
            <a:spAutoFit/>
          </a:bodyPr>
          <a:lstStyle/>
          <a:p>
            <a:r>
              <a:rPr lang="es-ES" sz="4000" dirty="0">
                <a:effectLst/>
                <a:latin typeface="Garamond" panose="02020404030301010803" pitchFamily="18" charset="0"/>
                <a:ea typeface="Aptos" panose="020B0004020202020204" pitchFamily="34" charset="0"/>
                <a:cs typeface="Times New Roman" panose="02020603050405020304" pitchFamily="18" charset="0"/>
              </a:rPr>
              <a:t>¿Cuál escogerían?</a:t>
            </a:r>
            <a:endParaRPr lang="ca-ES" sz="4000" dirty="0"/>
          </a:p>
        </p:txBody>
      </p:sp>
    </p:spTree>
    <p:extLst>
      <p:ext uri="{BB962C8B-B14F-4D97-AF65-F5344CB8AC3E}">
        <p14:creationId xmlns:p14="http://schemas.microsoft.com/office/powerpoint/2010/main" val="3494827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 name="CuadroTexto 2">
            <a:extLst>
              <a:ext uri="{FF2B5EF4-FFF2-40B4-BE49-F238E27FC236}">
                <a16:creationId xmlns="" xmlns:a16="http://schemas.microsoft.com/office/drawing/2014/main" id="{470B9570-21C5-9F27-00AF-E0B8DA0074C3}"/>
              </a:ext>
            </a:extLst>
          </p:cNvPr>
          <p:cNvSpPr txBox="1"/>
          <p:nvPr/>
        </p:nvSpPr>
        <p:spPr>
          <a:xfrm>
            <a:off x="990600" y="2475577"/>
            <a:ext cx="6103960" cy="2585323"/>
          </a:xfrm>
          <a:prstGeom prst="rect">
            <a:avLst/>
          </a:prstGeom>
          <a:noFill/>
        </p:spPr>
        <p:txBody>
          <a:bodyPr wrap="square">
            <a:spAutoFit/>
          </a:bodyPr>
          <a:lstStyle/>
          <a:p>
            <a:r>
              <a:rPr lang="es-ES" sz="5400" dirty="0">
                <a:latin typeface="Garamond" panose="02020404030301010803" pitchFamily="18" charset="0"/>
              </a:rPr>
              <a:t>La elección rápida está basada en el sesgo inconsciente.</a:t>
            </a:r>
          </a:p>
        </p:txBody>
      </p:sp>
      <p:sp>
        <p:nvSpPr>
          <p:cNvPr id="7" name="CuadroTexto 6">
            <a:extLst>
              <a:ext uri="{FF2B5EF4-FFF2-40B4-BE49-F238E27FC236}">
                <a16:creationId xmlns="" xmlns:a16="http://schemas.microsoft.com/office/drawing/2014/main" id="{CAC96B00-A3E5-7179-F1E7-634F419DDC9E}"/>
              </a:ext>
            </a:extLst>
          </p:cNvPr>
          <p:cNvSpPr txBox="1"/>
          <p:nvPr/>
        </p:nvSpPr>
        <p:spPr>
          <a:xfrm>
            <a:off x="1245074" y="394966"/>
            <a:ext cx="9701852" cy="729815"/>
          </a:xfrm>
          <a:prstGeom prst="rect">
            <a:avLst/>
          </a:prstGeom>
          <a:noFill/>
        </p:spPr>
        <p:txBody>
          <a:bodyPr wrap="square">
            <a:spAutoFit/>
          </a:bodyPr>
          <a:lstStyle/>
          <a:p>
            <a:pPr>
              <a:lnSpc>
                <a:spcPct val="107000"/>
              </a:lnSpc>
              <a:spcAft>
                <a:spcPts val="800"/>
              </a:spcAft>
            </a:pPr>
            <a:r>
              <a:rPr lang="es-ES" sz="4000" b="1" kern="100" dirty="0">
                <a:solidFill>
                  <a:schemeClr val="bg1"/>
                </a:solidFill>
                <a:effectLst/>
                <a:latin typeface="Garamond" panose="02020404030301010803" pitchFamily="18" charset="0"/>
                <a:ea typeface="Aptos" panose="020B0004020202020204" pitchFamily="34" charset="0"/>
                <a:cs typeface="Times New Roman" panose="02020603050405020304" pitchFamily="18" charset="0"/>
              </a:rPr>
              <a:t>¿En qué hemos basado nuestra elección?</a:t>
            </a:r>
            <a:endParaRPr lang="es-ES" sz="4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8" name="Imagen 7">
            <a:extLst>
              <a:ext uri="{FF2B5EF4-FFF2-40B4-BE49-F238E27FC236}">
                <a16:creationId xmlns="" xmlns:a16="http://schemas.microsoft.com/office/drawing/2014/main" id="{9C78EB1F-CBC2-94DE-546B-79DCC72525C1}"/>
              </a:ext>
            </a:extLst>
          </p:cNvPr>
          <p:cNvPicPr>
            <a:picLocks noChangeAspect="1"/>
          </p:cNvPicPr>
          <p:nvPr/>
        </p:nvPicPr>
        <p:blipFill>
          <a:blip r:embed="rId3"/>
          <a:stretch>
            <a:fillRect/>
          </a:stretch>
        </p:blipFill>
        <p:spPr>
          <a:xfrm>
            <a:off x="7365527" y="2475577"/>
            <a:ext cx="3939156" cy="2621329"/>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7" name="CuadroTexto 6">
            <a:extLst>
              <a:ext uri="{FF2B5EF4-FFF2-40B4-BE49-F238E27FC236}">
                <a16:creationId xmlns="" xmlns:a16="http://schemas.microsoft.com/office/drawing/2014/main" id="{CAC96B00-A3E5-7179-F1E7-634F419DDC9E}"/>
              </a:ext>
            </a:extLst>
          </p:cNvPr>
          <p:cNvSpPr txBox="1"/>
          <p:nvPr/>
        </p:nvSpPr>
        <p:spPr>
          <a:xfrm>
            <a:off x="470849" y="394966"/>
            <a:ext cx="11382232" cy="729815"/>
          </a:xfrm>
          <a:prstGeom prst="rect">
            <a:avLst/>
          </a:prstGeom>
          <a:noFill/>
        </p:spPr>
        <p:txBody>
          <a:bodyPr wrap="square">
            <a:spAutoFit/>
          </a:bodyPr>
          <a:lstStyle/>
          <a:p>
            <a:pPr>
              <a:lnSpc>
                <a:spcPct val="107000"/>
              </a:lnSpc>
              <a:spcAft>
                <a:spcPts val="800"/>
              </a:spcAft>
            </a:pPr>
            <a:r>
              <a:rPr lang="es-ES" sz="4000" b="1" kern="100" dirty="0">
                <a:solidFill>
                  <a:schemeClr val="bg1"/>
                </a:solidFill>
                <a:effectLst/>
                <a:latin typeface="Garamond" panose="02020404030301010803" pitchFamily="18" charset="0"/>
                <a:ea typeface="Aptos" panose="020B0004020202020204" pitchFamily="34" charset="0"/>
                <a:cs typeface="Times New Roman" panose="02020603050405020304" pitchFamily="18" charset="0"/>
              </a:rPr>
              <a:t>¿</a:t>
            </a:r>
            <a:r>
              <a:rPr lang="es-ES" sz="4000" b="1" kern="100" dirty="0">
                <a:solidFill>
                  <a:schemeClr val="bg1"/>
                </a:solidFill>
                <a:latin typeface="Garamond" panose="02020404030301010803" pitchFamily="18" charset="0"/>
                <a:ea typeface="Aptos" panose="020B0004020202020204" pitchFamily="34" charset="0"/>
                <a:cs typeface="Times New Roman" panose="02020603050405020304" pitchFamily="18" charset="0"/>
              </a:rPr>
              <a:t>Qué podemos hacer? La DEI como compromiso</a:t>
            </a:r>
            <a:endParaRPr lang="es-ES" sz="4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026" name="Picture 2" descr="Diversidad, equidad e inclusión (DEI) en las organizaciones - UC">
            <a:extLst>
              <a:ext uri="{FF2B5EF4-FFF2-40B4-BE49-F238E27FC236}">
                <a16:creationId xmlns="" xmlns:a16="http://schemas.microsoft.com/office/drawing/2014/main" id="{3F487262-E591-4044-EDB4-669E3BDE45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7739" y="2601709"/>
            <a:ext cx="3909196" cy="2601392"/>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 xmlns:a16="http://schemas.microsoft.com/office/drawing/2014/main" id="{18113CF5-8499-A99D-3F41-4B44261869B3}"/>
              </a:ext>
            </a:extLst>
          </p:cNvPr>
          <p:cNvSpPr txBox="1"/>
          <p:nvPr/>
        </p:nvSpPr>
        <p:spPr>
          <a:xfrm>
            <a:off x="911557" y="2503137"/>
            <a:ext cx="5184443" cy="1851725"/>
          </a:xfrm>
          <a:prstGeom prst="rect">
            <a:avLst/>
          </a:prstGeom>
          <a:noFill/>
        </p:spPr>
        <p:txBody>
          <a:bodyPr wrap="square">
            <a:spAutoFit/>
          </a:bodyPr>
          <a:lstStyle/>
          <a:p>
            <a:pPr algn="just">
              <a:lnSpc>
                <a:spcPct val="107000"/>
              </a:lnSpc>
              <a:spcAft>
                <a:spcPts val="800"/>
              </a:spcAft>
            </a:pPr>
            <a:r>
              <a:rPr lang="es-ES" sz="3600" dirty="0">
                <a:latin typeface="Garamond" panose="02020404030301010803" pitchFamily="18" charset="0"/>
                <a:ea typeface="Times New Roman" panose="02020603050405020304" pitchFamily="18" charset="0"/>
                <a:cs typeface="Segoe UI" panose="020B0502040204020203" pitchFamily="34" charset="0"/>
              </a:rPr>
              <a:t>T</a:t>
            </a:r>
            <a:r>
              <a:rPr lang="es-ES" sz="3600" kern="0" dirty="0">
                <a:effectLst/>
                <a:latin typeface="Garamond" panose="02020404030301010803" pitchFamily="18" charset="0"/>
                <a:ea typeface="Times New Roman" panose="02020603050405020304" pitchFamily="18" charset="0"/>
                <a:cs typeface="Segoe UI" panose="020B0502040204020203" pitchFamily="34" charset="0"/>
              </a:rPr>
              <a:t>rabajar y comprometernos a minimizar </a:t>
            </a:r>
            <a:r>
              <a:rPr lang="es-ES" sz="3600" dirty="0">
                <a:latin typeface="Garamond" panose="02020404030301010803" pitchFamily="18" charset="0"/>
                <a:ea typeface="Times New Roman" panose="02020603050405020304" pitchFamily="18" charset="0"/>
                <a:cs typeface="Segoe UI" panose="020B0502040204020203" pitchFamily="34" charset="0"/>
              </a:rPr>
              <a:t>el</a:t>
            </a:r>
            <a:r>
              <a:rPr lang="es-ES" sz="3600" kern="0" dirty="0">
                <a:effectLst/>
                <a:latin typeface="Garamond" panose="02020404030301010803" pitchFamily="18" charset="0"/>
                <a:ea typeface="Times New Roman" panose="02020603050405020304" pitchFamily="18" charset="0"/>
                <a:cs typeface="Segoe UI" panose="020B0502040204020203" pitchFamily="34" charset="0"/>
              </a:rPr>
              <a:t> impacto de los sesgos.</a:t>
            </a:r>
            <a:r>
              <a:rPr lang="es-ES" sz="3600" kern="100" dirty="0">
                <a:effectLst/>
                <a:latin typeface="Aptos" panose="020B0004020202020204" pitchFamily="34" charset="0"/>
                <a:ea typeface="Aptos" panose="020B0004020202020204" pitchFamily="34" charset="0"/>
                <a:cs typeface="Times New Roman" panose="02020603050405020304" pitchFamily="18" charset="0"/>
              </a:rPr>
              <a:t> </a:t>
            </a:r>
          </a:p>
        </p:txBody>
      </p:sp>
    </p:spTree>
    <p:extLst>
      <p:ext uri="{BB962C8B-B14F-4D97-AF65-F5344CB8AC3E}">
        <p14:creationId xmlns:p14="http://schemas.microsoft.com/office/powerpoint/2010/main" val="16659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50"/>
        <p:cNvGrpSpPr/>
        <p:nvPr/>
      </p:nvGrpSpPr>
      <p:grpSpPr>
        <a:xfrm>
          <a:off x="0" y="0"/>
          <a:ext cx="0" cy="0"/>
          <a:chOff x="0" y="0"/>
          <a:chExt cx="0" cy="0"/>
        </a:xfrm>
      </p:grpSpPr>
      <p:sp>
        <p:nvSpPr>
          <p:cNvPr id="351" name="Google Shape;351;p14"/>
          <p:cNvSpPr txBox="1"/>
          <p:nvPr/>
        </p:nvSpPr>
        <p:spPr>
          <a:xfrm>
            <a:off x="1044053" y="637462"/>
            <a:ext cx="12314035" cy="584059"/>
          </a:xfrm>
          <a:prstGeom prst="rect">
            <a:avLst/>
          </a:prstGeom>
          <a:noFill/>
          <a:ln>
            <a:noFill/>
          </a:ln>
        </p:spPr>
        <p:txBody>
          <a:bodyPr spcFirstLastPara="1" wrap="square" lIns="91425" tIns="45700" rIns="91425" bIns="45700" anchor="b" anchorCtr="0">
            <a:noAutofit/>
          </a:bodyPr>
          <a:lstStyle/>
          <a:p>
            <a:pPr algn="just">
              <a:lnSpc>
                <a:spcPct val="107000"/>
              </a:lnSpc>
              <a:spcAft>
                <a:spcPts val="800"/>
              </a:spcAft>
            </a:pPr>
            <a:r>
              <a:rPr lang="es-ES" sz="4000" b="1" kern="100" dirty="0">
                <a:solidFill>
                  <a:schemeClr val="bg1"/>
                </a:solidFill>
                <a:effectLst/>
                <a:latin typeface="Garamond" panose="02020404030301010803" pitchFamily="18" charset="0"/>
                <a:ea typeface="Aptos" panose="020B0004020202020204" pitchFamily="34" charset="0"/>
                <a:cs typeface="Segoe UI" panose="020B0502040204020203" pitchFamily="34" charset="0"/>
              </a:rPr>
              <a:t>El camino hacia el compromiso.</a:t>
            </a:r>
            <a:endParaRPr lang="es-ES" sz="4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353" name="Google Shape;353;p14"/>
          <p:cNvSpPr txBox="1"/>
          <p:nvPr/>
        </p:nvSpPr>
        <p:spPr>
          <a:xfrm>
            <a:off x="751076" y="1720558"/>
            <a:ext cx="2172886" cy="3334675"/>
          </a:xfrm>
          <a:prstGeom prst="rect">
            <a:avLst/>
          </a:prstGeom>
          <a:solidFill>
            <a:srgbClr val="ED7D31"/>
          </a:solidFill>
          <a:ln w="12600" cap="flat" cmpd="sng">
            <a:solidFill>
              <a:srgbClr val="ED7D31"/>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54" name="Google Shape;354;p14"/>
          <p:cNvSpPr txBox="1"/>
          <p:nvPr/>
        </p:nvSpPr>
        <p:spPr>
          <a:xfrm>
            <a:off x="751076" y="3414569"/>
            <a:ext cx="1971652" cy="1150607"/>
          </a:xfrm>
          <a:prstGeom prst="rect">
            <a:avLst/>
          </a:prstGeom>
          <a:noFill/>
          <a:ln>
            <a:noFill/>
          </a:ln>
        </p:spPr>
        <p:txBody>
          <a:bodyPr spcFirstLastPara="1" wrap="square" lIns="328675" tIns="0" rIns="328675" bIns="330100" anchor="t" anchorCtr="0">
            <a:noAutofit/>
          </a:bodyPr>
          <a:lstStyle/>
          <a:p>
            <a:pPr marL="0" marR="0" lvl="0" indent="0" algn="ctr" rtl="0">
              <a:lnSpc>
                <a:spcPct val="90000"/>
              </a:lnSpc>
              <a:spcBef>
                <a:spcPts val="0"/>
              </a:spcBef>
              <a:spcAft>
                <a:spcPts val="0"/>
              </a:spcAft>
              <a:buClr>
                <a:srgbClr val="FFFFFF"/>
              </a:buClr>
              <a:buSzPts val="2600"/>
              <a:buFont typeface="Calibri"/>
              <a:buNone/>
            </a:pPr>
            <a:r>
              <a:rPr lang="es-ES" sz="2400" b="1" dirty="0">
                <a:latin typeface="Garamond" panose="02020404030301010803" pitchFamily="18" charset="0"/>
              </a:rPr>
              <a:t>El líder inclusivo</a:t>
            </a:r>
            <a:endParaRPr sz="2400" b="1" dirty="0">
              <a:latin typeface="Garamond" panose="02020404030301010803" pitchFamily="18" charset="0"/>
            </a:endParaRPr>
          </a:p>
        </p:txBody>
      </p:sp>
      <p:sp>
        <p:nvSpPr>
          <p:cNvPr id="355" name="Google Shape;355;p14"/>
          <p:cNvSpPr txBox="1"/>
          <p:nvPr/>
        </p:nvSpPr>
        <p:spPr>
          <a:xfrm>
            <a:off x="751076" y="1730231"/>
            <a:ext cx="3325813" cy="159543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56" name="Google Shape;356;p14"/>
          <p:cNvSpPr txBox="1"/>
          <p:nvPr/>
        </p:nvSpPr>
        <p:spPr>
          <a:xfrm>
            <a:off x="751076" y="1730232"/>
            <a:ext cx="2034327" cy="1533474"/>
          </a:xfrm>
          <a:prstGeom prst="rect">
            <a:avLst/>
          </a:prstGeom>
          <a:noFill/>
          <a:ln>
            <a:noFill/>
          </a:ln>
        </p:spPr>
        <p:txBody>
          <a:bodyPr spcFirstLastPara="1" wrap="square" lIns="328675" tIns="165225" rIns="328675" bIns="165225" anchor="ctr" anchorCtr="0">
            <a:noAutofit/>
          </a:bodyPr>
          <a:lstStyle/>
          <a:p>
            <a:pPr marL="0" marR="0" lvl="0" indent="0" algn="l" rtl="0">
              <a:lnSpc>
                <a:spcPct val="90000"/>
              </a:lnSpc>
              <a:spcBef>
                <a:spcPts val="0"/>
              </a:spcBef>
              <a:spcAft>
                <a:spcPts val="0"/>
              </a:spcAft>
              <a:buClr>
                <a:srgbClr val="FFFFFF"/>
              </a:buClr>
              <a:buSzPts val="6600"/>
              <a:buFont typeface="Calibri"/>
              <a:buNone/>
            </a:pPr>
            <a:r>
              <a:rPr lang="en-US" sz="6600" b="0" i="0" u="none">
                <a:solidFill>
                  <a:srgbClr val="FFFFFF"/>
                </a:solidFill>
                <a:latin typeface="Calibri"/>
                <a:ea typeface="Calibri"/>
                <a:cs typeface="Calibri"/>
                <a:sym typeface="Calibri"/>
              </a:rPr>
              <a:t>01</a:t>
            </a:r>
            <a:endParaRPr/>
          </a:p>
        </p:txBody>
      </p:sp>
      <p:sp>
        <p:nvSpPr>
          <p:cNvPr id="357" name="Google Shape;357;p14"/>
          <p:cNvSpPr txBox="1"/>
          <p:nvPr/>
        </p:nvSpPr>
        <p:spPr>
          <a:xfrm>
            <a:off x="3183754" y="1728643"/>
            <a:ext cx="2329941" cy="3334675"/>
          </a:xfrm>
          <a:prstGeom prst="rect">
            <a:avLst/>
          </a:prstGeom>
          <a:solidFill>
            <a:srgbClr val="C47F6E"/>
          </a:solidFill>
          <a:ln w="3175" cap="flat" cmpd="sng">
            <a:solidFill>
              <a:srgbClr val="C47F6E"/>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58" name="Google Shape;358;p14"/>
          <p:cNvSpPr txBox="1"/>
          <p:nvPr/>
        </p:nvSpPr>
        <p:spPr>
          <a:xfrm>
            <a:off x="3481249" y="3532333"/>
            <a:ext cx="3197058" cy="1833851"/>
          </a:xfrm>
          <a:prstGeom prst="rect">
            <a:avLst/>
          </a:prstGeom>
          <a:noFill/>
          <a:ln>
            <a:noFill/>
          </a:ln>
        </p:spPr>
        <p:txBody>
          <a:bodyPr spcFirstLastPara="1" wrap="square" lIns="328675" tIns="0" rIns="328675" bIns="330100" anchor="t" anchorCtr="0">
            <a:noAutofit/>
          </a:bodyPr>
          <a:lstStyle/>
          <a:p>
            <a:pPr marL="0" marR="0" lvl="0" indent="0" algn="l" rtl="0">
              <a:lnSpc>
                <a:spcPct val="90000"/>
              </a:lnSpc>
              <a:spcBef>
                <a:spcPts val="0"/>
              </a:spcBef>
              <a:spcAft>
                <a:spcPts val="0"/>
              </a:spcAft>
              <a:buClr>
                <a:srgbClr val="FFFFFF"/>
              </a:buClr>
              <a:buSzPts val="2600"/>
              <a:buFont typeface="Calibri"/>
              <a:buNone/>
            </a:pPr>
            <a:endParaRPr/>
          </a:p>
        </p:txBody>
      </p:sp>
      <p:sp>
        <p:nvSpPr>
          <p:cNvPr id="359" name="Google Shape;359;p14"/>
          <p:cNvSpPr txBox="1"/>
          <p:nvPr/>
        </p:nvSpPr>
        <p:spPr>
          <a:xfrm>
            <a:off x="3182876" y="2927999"/>
            <a:ext cx="2381943" cy="159543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s-ES" sz="2400" b="1" dirty="0">
                <a:solidFill>
                  <a:schemeClr val="tx1"/>
                </a:solidFill>
                <a:effectLst/>
                <a:latin typeface="Garamond" panose="02020404030301010803" pitchFamily="18" charset="0"/>
                <a:ea typeface="Aptos" panose="020B0004020202020204" pitchFamily="34" charset="0"/>
                <a:cs typeface="Segoe UI" panose="020B0502040204020203" pitchFamily="34" charset="0"/>
              </a:rPr>
              <a:t>Caminar</a:t>
            </a:r>
            <a:r>
              <a:rPr lang="es-ES" sz="2400" b="1" dirty="0">
                <a:solidFill>
                  <a:srgbClr val="0070C0"/>
                </a:solidFill>
                <a:effectLst/>
                <a:latin typeface="Garamond" panose="02020404030301010803" pitchFamily="18" charset="0"/>
                <a:ea typeface="Aptos" panose="020B0004020202020204" pitchFamily="34" charset="0"/>
                <a:cs typeface="Segoe UI" panose="020B0502040204020203" pitchFamily="34" charset="0"/>
              </a:rPr>
              <a:t> </a:t>
            </a:r>
            <a:r>
              <a:rPr lang="es-ES" sz="2400" b="1" dirty="0">
                <a:solidFill>
                  <a:schemeClr val="tx1"/>
                </a:solidFill>
                <a:effectLst/>
                <a:latin typeface="Garamond" panose="02020404030301010803" pitchFamily="18" charset="0"/>
                <a:ea typeface="Aptos" panose="020B0004020202020204" pitchFamily="34" charset="0"/>
                <a:cs typeface="Segoe UI" panose="020B0502040204020203" pitchFamily="34" charset="0"/>
              </a:rPr>
              <a:t>acompañados</a:t>
            </a:r>
            <a:endParaRPr sz="2400" b="0" i="0" u="none" dirty="0">
              <a:solidFill>
                <a:schemeClr val="tx1"/>
              </a:solidFill>
              <a:latin typeface="Arial"/>
              <a:ea typeface="Arial"/>
              <a:cs typeface="Arial"/>
              <a:sym typeface="Arial"/>
            </a:endParaRPr>
          </a:p>
        </p:txBody>
      </p:sp>
      <p:sp>
        <p:nvSpPr>
          <p:cNvPr id="360" name="Google Shape;360;p14"/>
          <p:cNvSpPr txBox="1"/>
          <p:nvPr/>
        </p:nvSpPr>
        <p:spPr>
          <a:xfrm>
            <a:off x="3252522" y="1730231"/>
            <a:ext cx="1917356" cy="1589236"/>
          </a:xfrm>
          <a:prstGeom prst="rect">
            <a:avLst/>
          </a:prstGeom>
          <a:noFill/>
          <a:ln>
            <a:noFill/>
          </a:ln>
        </p:spPr>
        <p:txBody>
          <a:bodyPr spcFirstLastPara="1" wrap="square" lIns="328675" tIns="165225" rIns="328675" bIns="165225" anchor="ctr" anchorCtr="0">
            <a:noAutofit/>
          </a:bodyPr>
          <a:lstStyle/>
          <a:p>
            <a:pPr marL="0" marR="0" lvl="0" indent="0" algn="l" rtl="0">
              <a:lnSpc>
                <a:spcPct val="90000"/>
              </a:lnSpc>
              <a:spcBef>
                <a:spcPts val="0"/>
              </a:spcBef>
              <a:spcAft>
                <a:spcPts val="0"/>
              </a:spcAft>
              <a:buClr>
                <a:srgbClr val="FFFFFF"/>
              </a:buClr>
              <a:buSzPts val="6600"/>
              <a:buFont typeface="Calibri"/>
              <a:buNone/>
            </a:pPr>
            <a:r>
              <a:rPr lang="en-US" sz="6600" b="0" i="0" u="none" dirty="0">
                <a:solidFill>
                  <a:srgbClr val="FFFFFF"/>
                </a:solidFill>
                <a:latin typeface="Calibri"/>
                <a:ea typeface="Calibri"/>
                <a:cs typeface="Calibri"/>
                <a:sym typeface="Calibri"/>
              </a:rPr>
              <a:t>02</a:t>
            </a:r>
            <a:endParaRPr dirty="0"/>
          </a:p>
        </p:txBody>
      </p:sp>
      <p:sp>
        <p:nvSpPr>
          <p:cNvPr id="361" name="Google Shape;361;p14"/>
          <p:cNvSpPr txBox="1"/>
          <p:nvPr/>
        </p:nvSpPr>
        <p:spPr>
          <a:xfrm>
            <a:off x="5933111" y="1698397"/>
            <a:ext cx="2381943" cy="3364921"/>
          </a:xfrm>
          <a:prstGeom prst="rect">
            <a:avLst/>
          </a:prstGeom>
          <a:solidFill>
            <a:srgbClr val="DCC2C2"/>
          </a:solidFill>
          <a:ln w="12600" cap="flat" cmpd="sng">
            <a:solidFill>
              <a:srgbClr val="A4A4A4"/>
            </a:solidFill>
            <a:prstDash val="solid"/>
            <a:miter lim="800000"/>
            <a:headEnd type="none" w="sm" len="sm"/>
            <a:tailEnd type="none" w="sm" len="sm"/>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363" name="Google Shape;363;p14"/>
          <p:cNvSpPr txBox="1"/>
          <p:nvPr/>
        </p:nvSpPr>
        <p:spPr>
          <a:xfrm>
            <a:off x="6094412" y="2829003"/>
            <a:ext cx="3325813" cy="1595437"/>
          </a:xfrm>
          <a:prstGeom prst="rect">
            <a:avLst/>
          </a:prstGeom>
          <a:noFill/>
          <a:ln>
            <a:noFill/>
          </a:ln>
        </p:spPr>
        <p:txBody>
          <a:bodyPr spcFirstLastPara="1" wrap="square" lIns="91425" tIns="45700" rIns="91425" bIns="45700" anchor="ctr" anchorCtr="0">
            <a:noAutofit/>
          </a:bodyPr>
          <a:lstStyle/>
          <a:p>
            <a:pPr algn="just">
              <a:lnSpc>
                <a:spcPct val="107000"/>
              </a:lnSpc>
              <a:spcAft>
                <a:spcPts val="800"/>
              </a:spcAft>
            </a:pPr>
            <a:r>
              <a:rPr lang="es-ES" sz="2400" b="1" kern="100" dirty="0">
                <a:solidFill>
                  <a:schemeClr val="tx1"/>
                </a:solidFill>
                <a:effectLst/>
                <a:latin typeface="Garamond" panose="02020404030301010803" pitchFamily="18" charset="0"/>
                <a:ea typeface="Aptos" panose="020B0004020202020204" pitchFamily="34" charset="0"/>
                <a:cs typeface="Times New Roman" panose="02020603050405020304" pitchFamily="18" charset="0"/>
              </a:rPr>
              <a:t>Diagnosticar</a:t>
            </a:r>
            <a:endParaRPr lang="es-ES" sz="24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364" name="Google Shape;364;p14"/>
          <p:cNvSpPr txBox="1"/>
          <p:nvPr/>
        </p:nvSpPr>
        <p:spPr>
          <a:xfrm>
            <a:off x="5860922" y="1673431"/>
            <a:ext cx="1984069" cy="1550889"/>
          </a:xfrm>
          <a:prstGeom prst="rect">
            <a:avLst/>
          </a:prstGeom>
          <a:noFill/>
          <a:ln>
            <a:noFill/>
          </a:ln>
        </p:spPr>
        <p:txBody>
          <a:bodyPr spcFirstLastPara="1" wrap="square" lIns="328675" tIns="165225" rIns="328675" bIns="165225" anchor="ctr" anchorCtr="0">
            <a:noAutofit/>
          </a:bodyPr>
          <a:lstStyle/>
          <a:p>
            <a:pPr marL="0" marR="0" lvl="0" indent="0" algn="l" rtl="0">
              <a:lnSpc>
                <a:spcPct val="90000"/>
              </a:lnSpc>
              <a:spcBef>
                <a:spcPts val="0"/>
              </a:spcBef>
              <a:spcAft>
                <a:spcPts val="0"/>
              </a:spcAft>
              <a:buClr>
                <a:srgbClr val="FFFFFF"/>
              </a:buClr>
              <a:buSzPts val="6600"/>
              <a:buFont typeface="Calibri"/>
              <a:buNone/>
            </a:pPr>
            <a:r>
              <a:rPr lang="en-US" sz="6600" b="0" i="0" u="none" dirty="0">
                <a:solidFill>
                  <a:srgbClr val="FFFFFF"/>
                </a:solidFill>
                <a:latin typeface="Calibri"/>
                <a:ea typeface="Calibri"/>
                <a:cs typeface="Calibri"/>
                <a:sym typeface="Calibri"/>
              </a:rPr>
              <a:t>03</a:t>
            </a:r>
            <a:endParaRPr dirty="0"/>
          </a:p>
        </p:txBody>
      </p:sp>
      <p:sp>
        <p:nvSpPr>
          <p:cNvPr id="3" name="Google Shape;361;p14">
            <a:extLst>
              <a:ext uri="{FF2B5EF4-FFF2-40B4-BE49-F238E27FC236}">
                <a16:creationId xmlns="" xmlns:a16="http://schemas.microsoft.com/office/drawing/2014/main" id="{30AF1112-0B0D-FB17-0BCA-FC130AA72A8F}"/>
              </a:ext>
            </a:extLst>
          </p:cNvPr>
          <p:cNvSpPr txBox="1"/>
          <p:nvPr/>
        </p:nvSpPr>
        <p:spPr>
          <a:xfrm>
            <a:off x="8824528" y="1673431"/>
            <a:ext cx="2295983" cy="3359641"/>
          </a:xfrm>
          <a:prstGeom prst="rect">
            <a:avLst/>
          </a:prstGeom>
          <a:ln>
            <a:headEnd type="none" w="sm" len="sm"/>
            <a:tailEnd type="none" w="sm" len="sm"/>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Arial"/>
              <a:ea typeface="Arial"/>
              <a:cs typeface="Arial"/>
              <a:sym typeface="Arial"/>
            </a:endParaRPr>
          </a:p>
        </p:txBody>
      </p:sp>
      <p:sp>
        <p:nvSpPr>
          <p:cNvPr id="2" name="Google Shape;364;p14">
            <a:extLst>
              <a:ext uri="{FF2B5EF4-FFF2-40B4-BE49-F238E27FC236}">
                <a16:creationId xmlns="" xmlns:a16="http://schemas.microsoft.com/office/drawing/2014/main" id="{915774C0-9FB6-4AAC-57B8-EE290268C87F}"/>
              </a:ext>
            </a:extLst>
          </p:cNvPr>
          <p:cNvSpPr txBox="1"/>
          <p:nvPr/>
        </p:nvSpPr>
        <p:spPr>
          <a:xfrm>
            <a:off x="8824528" y="1783020"/>
            <a:ext cx="1806128" cy="1240954"/>
          </a:xfrm>
          <a:prstGeom prst="rect">
            <a:avLst/>
          </a:prstGeom>
          <a:noFill/>
          <a:ln>
            <a:noFill/>
          </a:ln>
        </p:spPr>
        <p:txBody>
          <a:bodyPr spcFirstLastPara="1" wrap="square" lIns="328675" tIns="165225" rIns="328675" bIns="165225" anchor="ctr" anchorCtr="0">
            <a:noAutofit/>
          </a:bodyPr>
          <a:lstStyle/>
          <a:p>
            <a:pPr>
              <a:lnSpc>
                <a:spcPct val="90000"/>
              </a:lnSpc>
              <a:buClr>
                <a:srgbClr val="FFFFFF"/>
              </a:buClr>
              <a:buSzPts val="6600"/>
            </a:pPr>
            <a:r>
              <a:rPr lang="en-US" sz="6600" b="0" i="0" u="none" dirty="0">
                <a:solidFill>
                  <a:srgbClr val="FFFFFF"/>
                </a:solidFill>
                <a:latin typeface="Calibri"/>
                <a:ea typeface="Calibri"/>
                <a:cs typeface="Calibri"/>
                <a:sym typeface="Calibri"/>
              </a:rPr>
              <a:t>0</a:t>
            </a:r>
            <a:r>
              <a:rPr lang="en-US" sz="6600" dirty="0">
                <a:solidFill>
                  <a:srgbClr val="FFFFFF"/>
                </a:solidFill>
                <a:latin typeface="Calibri"/>
                <a:cs typeface="Calibri"/>
                <a:sym typeface="Calibri"/>
              </a:rPr>
              <a:t>4</a:t>
            </a:r>
            <a:endParaRPr dirty="0"/>
          </a:p>
        </p:txBody>
      </p:sp>
      <p:sp>
        <p:nvSpPr>
          <p:cNvPr id="362" name="Google Shape;362;p14"/>
          <p:cNvSpPr txBox="1"/>
          <p:nvPr/>
        </p:nvSpPr>
        <p:spPr>
          <a:xfrm>
            <a:off x="8747327" y="3379221"/>
            <a:ext cx="2717409" cy="890811"/>
          </a:xfrm>
          <a:prstGeom prst="rect">
            <a:avLst/>
          </a:prstGeom>
          <a:noFill/>
          <a:ln>
            <a:noFill/>
          </a:ln>
        </p:spPr>
        <p:txBody>
          <a:bodyPr spcFirstLastPara="1" wrap="square" lIns="328675" tIns="0" rIns="328675" bIns="330100" anchor="t" anchorCtr="0">
            <a:noAutofit/>
          </a:bodyPr>
          <a:lstStyle/>
          <a:p>
            <a:pPr marL="0" marR="0" lvl="0" indent="0" algn="l" rtl="0">
              <a:lnSpc>
                <a:spcPct val="90000"/>
              </a:lnSpc>
              <a:spcBef>
                <a:spcPts val="0"/>
              </a:spcBef>
              <a:spcAft>
                <a:spcPts val="0"/>
              </a:spcAft>
              <a:buClr>
                <a:srgbClr val="FFFFFF"/>
              </a:buClr>
              <a:buSzPts val="2600"/>
              <a:buFont typeface="Calibri"/>
              <a:buNone/>
            </a:pPr>
            <a:r>
              <a:rPr lang="es-ES" sz="2400" b="1" dirty="0">
                <a:solidFill>
                  <a:schemeClr val="tx1"/>
                </a:solidFill>
                <a:effectLst/>
                <a:latin typeface="Garamond" panose="02020404030301010803" pitchFamily="18" charset="0"/>
                <a:ea typeface="Aptos" panose="020B0004020202020204" pitchFamily="34" charset="0"/>
                <a:cs typeface="Segoe UI" panose="020B0502040204020203" pitchFamily="34" charset="0"/>
              </a:rPr>
              <a:t>Tomar acción</a:t>
            </a:r>
            <a:endParaRPr sz="2400" b="0" i="0" u="none" dirty="0">
              <a:solidFill>
                <a:schemeClr val="tx1"/>
              </a:solidFill>
              <a:latin typeface="Calibri"/>
              <a:ea typeface="Calibri"/>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3"/>
                                        </p:tgtEl>
                                        <p:attrNameLst>
                                          <p:attrName>style.visibility</p:attrName>
                                        </p:attrNameLst>
                                      </p:cBhvr>
                                      <p:to>
                                        <p:strVal val="visible"/>
                                      </p:to>
                                    </p:set>
                                    <p:anim calcmode="lin" valueType="num">
                                      <p:cBhvr additive="base">
                                        <p:cTn id="7" dur="500" fill="hold"/>
                                        <p:tgtEl>
                                          <p:spTgt spid="353"/>
                                        </p:tgtEl>
                                        <p:attrNameLst>
                                          <p:attrName>ppt_x</p:attrName>
                                        </p:attrNameLst>
                                      </p:cBhvr>
                                      <p:tavLst>
                                        <p:tav tm="0">
                                          <p:val>
                                            <p:strVal val="#ppt_x"/>
                                          </p:val>
                                        </p:tav>
                                        <p:tav tm="100000">
                                          <p:val>
                                            <p:strVal val="#ppt_x"/>
                                          </p:val>
                                        </p:tav>
                                      </p:tavLst>
                                    </p:anim>
                                    <p:anim calcmode="lin" valueType="num">
                                      <p:cBhvr additive="base">
                                        <p:cTn id="8" dur="500" fill="hold"/>
                                        <p:tgtEl>
                                          <p:spTgt spid="35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57"/>
                                        </p:tgtEl>
                                        <p:attrNameLst>
                                          <p:attrName>style.visibility</p:attrName>
                                        </p:attrNameLst>
                                      </p:cBhvr>
                                      <p:to>
                                        <p:strVal val="visible"/>
                                      </p:to>
                                    </p:set>
                                    <p:anim calcmode="lin" valueType="num">
                                      <p:cBhvr additive="base">
                                        <p:cTn id="17" dur="500" fill="hold"/>
                                        <p:tgtEl>
                                          <p:spTgt spid="357"/>
                                        </p:tgtEl>
                                        <p:attrNameLst>
                                          <p:attrName>ppt_x</p:attrName>
                                        </p:attrNameLst>
                                      </p:cBhvr>
                                      <p:tavLst>
                                        <p:tav tm="0">
                                          <p:val>
                                            <p:strVal val="#ppt_x"/>
                                          </p:val>
                                        </p:tav>
                                        <p:tav tm="100000">
                                          <p:val>
                                            <p:strVal val="#ppt_x"/>
                                          </p:val>
                                        </p:tav>
                                      </p:tavLst>
                                    </p:anim>
                                    <p:anim calcmode="lin" valueType="num">
                                      <p:cBhvr additive="base">
                                        <p:cTn id="18" dur="500" fill="hold"/>
                                        <p:tgtEl>
                                          <p:spTgt spid="35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61"/>
                                        </p:tgtEl>
                                        <p:attrNameLst>
                                          <p:attrName>style.visibility</p:attrName>
                                        </p:attrNameLst>
                                      </p:cBhvr>
                                      <p:to>
                                        <p:strVal val="visible"/>
                                      </p:to>
                                    </p:set>
                                    <p:anim calcmode="lin" valueType="num">
                                      <p:cBhvr additive="base">
                                        <p:cTn id="27" dur="500" fill="hold"/>
                                        <p:tgtEl>
                                          <p:spTgt spid="361"/>
                                        </p:tgtEl>
                                        <p:attrNameLst>
                                          <p:attrName>ppt_x</p:attrName>
                                        </p:attrNameLst>
                                      </p:cBhvr>
                                      <p:tavLst>
                                        <p:tav tm="0">
                                          <p:val>
                                            <p:strVal val="#ppt_x"/>
                                          </p:val>
                                        </p:tav>
                                        <p:tav tm="100000">
                                          <p:val>
                                            <p:strVal val="#ppt_x"/>
                                          </p:val>
                                        </p:tav>
                                      </p:tavLst>
                                    </p:anim>
                                    <p:anim calcmode="lin" valueType="num">
                                      <p:cBhvr additive="base">
                                        <p:cTn id="28" dur="500" fill="hold"/>
                                        <p:tgtEl>
                                          <p:spTgt spid="36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6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 grpId="0" animBg="1"/>
      <p:bldP spid="354" grpId="0"/>
      <p:bldP spid="357" grpId="0" animBg="1"/>
      <p:bldP spid="359" grpId="0"/>
      <p:bldP spid="361" grpId="0" animBg="1"/>
      <p:bldP spid="363" grpId="0"/>
      <p:bldP spid="3" grpId="0" animBg="1"/>
      <p:bldP spid="36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graphicFrame>
        <p:nvGraphicFramePr>
          <p:cNvPr id="4" name="Diagrama 3">
            <a:extLst>
              <a:ext uri="{FF2B5EF4-FFF2-40B4-BE49-F238E27FC236}">
                <a16:creationId xmlns="" xmlns:a16="http://schemas.microsoft.com/office/drawing/2014/main" id="{EC802AE1-FFDE-0646-D20A-22B99B62E71A}"/>
              </a:ext>
            </a:extLst>
          </p:cNvPr>
          <p:cNvGraphicFramePr/>
          <p:nvPr>
            <p:extLst>
              <p:ext uri="{D42A27DB-BD31-4B8C-83A1-F6EECF244321}">
                <p14:modId xmlns:p14="http://schemas.microsoft.com/office/powerpoint/2010/main" val="2525492677"/>
              </p:ext>
            </p:extLst>
          </p:nvPr>
        </p:nvGraphicFramePr>
        <p:xfrm>
          <a:off x="1245074" y="1967481"/>
          <a:ext cx="9114998" cy="3170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 xmlns:a16="http://schemas.microsoft.com/office/drawing/2014/main" id="{CAC96B00-A3E5-7179-F1E7-634F419DDC9E}"/>
              </a:ext>
            </a:extLst>
          </p:cNvPr>
          <p:cNvSpPr txBox="1"/>
          <p:nvPr/>
        </p:nvSpPr>
        <p:spPr>
          <a:xfrm>
            <a:off x="1245074" y="394966"/>
            <a:ext cx="9701852" cy="729815"/>
          </a:xfrm>
          <a:prstGeom prst="rect">
            <a:avLst/>
          </a:prstGeom>
          <a:noFill/>
        </p:spPr>
        <p:txBody>
          <a:bodyPr wrap="square">
            <a:spAutoFit/>
          </a:bodyPr>
          <a:lstStyle/>
          <a:p>
            <a:pPr>
              <a:lnSpc>
                <a:spcPct val="107000"/>
              </a:lnSpc>
              <a:spcAft>
                <a:spcPts val="800"/>
              </a:spcAft>
            </a:pPr>
            <a:r>
              <a:rPr lang="es-ES" sz="4000" b="1" kern="100" dirty="0">
                <a:solidFill>
                  <a:schemeClr val="bg1"/>
                </a:solidFill>
                <a:effectLst/>
                <a:latin typeface="Garamond" panose="02020404030301010803" pitchFamily="18" charset="0"/>
                <a:ea typeface="Aptos" panose="020B0004020202020204" pitchFamily="34" charset="0"/>
                <a:cs typeface="Times New Roman" panose="02020603050405020304" pitchFamily="18" charset="0"/>
              </a:rPr>
              <a:t>1. El líder inclusivo.</a:t>
            </a:r>
            <a:endParaRPr lang="es-ES" sz="4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83242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7" name="CuadroTexto 6">
            <a:extLst>
              <a:ext uri="{FF2B5EF4-FFF2-40B4-BE49-F238E27FC236}">
                <a16:creationId xmlns="" xmlns:a16="http://schemas.microsoft.com/office/drawing/2014/main" id="{CAC96B00-A3E5-7179-F1E7-634F419DDC9E}"/>
              </a:ext>
            </a:extLst>
          </p:cNvPr>
          <p:cNvSpPr txBox="1"/>
          <p:nvPr/>
        </p:nvSpPr>
        <p:spPr>
          <a:xfrm>
            <a:off x="1245074" y="394966"/>
            <a:ext cx="9701852" cy="729815"/>
          </a:xfrm>
          <a:prstGeom prst="rect">
            <a:avLst/>
          </a:prstGeom>
          <a:noFill/>
        </p:spPr>
        <p:txBody>
          <a:bodyPr wrap="square">
            <a:spAutoFit/>
          </a:bodyPr>
          <a:lstStyle/>
          <a:p>
            <a:pPr>
              <a:lnSpc>
                <a:spcPct val="107000"/>
              </a:lnSpc>
              <a:spcAft>
                <a:spcPts val="800"/>
              </a:spcAft>
            </a:pPr>
            <a:r>
              <a:rPr lang="es-ES" sz="4000" b="1" kern="100" dirty="0">
                <a:solidFill>
                  <a:schemeClr val="bg1"/>
                </a:solidFill>
                <a:effectLst/>
                <a:latin typeface="Garamond" panose="02020404030301010803" pitchFamily="18" charset="0"/>
                <a:ea typeface="Aptos" panose="020B0004020202020204" pitchFamily="34" charset="0"/>
                <a:cs typeface="Times New Roman" panose="02020603050405020304" pitchFamily="18" charset="0"/>
              </a:rPr>
              <a:t>2. Caminar acompañados.</a:t>
            </a:r>
            <a:endParaRPr lang="es-ES" sz="4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CuadroTexto 2">
            <a:extLst>
              <a:ext uri="{FF2B5EF4-FFF2-40B4-BE49-F238E27FC236}">
                <a16:creationId xmlns="" xmlns:a16="http://schemas.microsoft.com/office/drawing/2014/main" id="{EFEB52CD-51E9-6F34-9080-6AE89E9F6284}"/>
              </a:ext>
            </a:extLst>
          </p:cNvPr>
          <p:cNvSpPr txBox="1"/>
          <p:nvPr/>
        </p:nvSpPr>
        <p:spPr>
          <a:xfrm>
            <a:off x="284814" y="1577097"/>
            <a:ext cx="6518596" cy="4410438"/>
          </a:xfrm>
          <a:prstGeom prst="rect">
            <a:avLst/>
          </a:prstGeom>
          <a:noFill/>
        </p:spPr>
        <p:txBody>
          <a:bodyPr wrap="square">
            <a:spAutoFit/>
          </a:bodyPr>
          <a:lstStyle/>
          <a:p>
            <a:pPr>
              <a:lnSpc>
                <a:spcPct val="107000"/>
              </a:lnSpc>
              <a:spcAft>
                <a:spcPts val="800"/>
              </a:spcAft>
            </a:pPr>
            <a:r>
              <a:rPr lang="es-ES" sz="3200" kern="0" dirty="0">
                <a:solidFill>
                  <a:srgbClr val="000000"/>
                </a:solidFill>
                <a:effectLst/>
                <a:latin typeface="Garamond" panose="02020404030301010803" pitchFamily="18" charset="0"/>
                <a:ea typeface="Times New Roman" panose="02020603050405020304" pitchFamily="18" charset="0"/>
                <a:cs typeface="Segoe UI" panose="020B0502040204020203" pitchFamily="34" charset="0"/>
              </a:rPr>
              <a:t>Un líder no puede caminar solo y es su responsabilidad invitar a todos los socios que lo acompañen</a:t>
            </a:r>
            <a:r>
              <a:rPr lang="es-ES" sz="3200" dirty="0">
                <a:latin typeface="Garamond" panose="02020404030301010803" pitchFamily="18" charset="0"/>
                <a:ea typeface="Times New Roman" panose="02020603050405020304" pitchFamily="18" charset="0"/>
                <a:cs typeface="Segoe UI" panose="020B0502040204020203" pitchFamily="34" charset="0"/>
              </a:rPr>
              <a:t> c</a:t>
            </a:r>
            <a:r>
              <a:rPr lang="es-ES" sz="3200" kern="0" dirty="0">
                <a:effectLst/>
                <a:latin typeface="Garamond" panose="02020404030301010803" pitchFamily="18" charset="0"/>
                <a:ea typeface="Times New Roman" panose="02020603050405020304" pitchFamily="18" charset="0"/>
                <a:cs typeface="Segoe UI" panose="020B0502040204020203" pitchFamily="34" charset="0"/>
              </a:rPr>
              <a:t>omunicando </a:t>
            </a:r>
            <a:r>
              <a:rPr lang="es-ES" sz="3200" dirty="0">
                <a:latin typeface="Garamond" panose="02020404030301010803" pitchFamily="18" charset="0"/>
                <a:ea typeface="Times New Roman" panose="02020603050405020304" pitchFamily="18" charset="0"/>
                <a:cs typeface="Segoe UI" panose="020B0502040204020203" pitchFamily="34" charset="0"/>
              </a:rPr>
              <a:t>l</a:t>
            </a:r>
            <a:r>
              <a:rPr lang="es-ES" sz="3200" kern="0" dirty="0">
                <a:effectLst/>
                <a:latin typeface="Garamond" panose="02020404030301010803" pitchFamily="18" charset="0"/>
                <a:ea typeface="Times New Roman" panose="02020603050405020304" pitchFamily="18" charset="0"/>
                <a:cs typeface="Segoe UI" panose="020B0502040204020203" pitchFamily="34" charset="0"/>
              </a:rPr>
              <a:t>a importancia de la DEI y las ventajas que ofrece. </a:t>
            </a:r>
          </a:p>
          <a:p>
            <a:pPr>
              <a:lnSpc>
                <a:spcPct val="107000"/>
              </a:lnSpc>
              <a:spcAft>
                <a:spcPts val="800"/>
              </a:spcAft>
            </a:pPr>
            <a:r>
              <a:rPr lang="es-ES" sz="3200" dirty="0">
                <a:latin typeface="Garamond" panose="02020404030301010803" pitchFamily="18" charset="0"/>
                <a:cs typeface="Segoe UI" panose="020B0502040204020203" pitchFamily="34" charset="0"/>
              </a:rPr>
              <a:t>Sin olvidar los valores fundamentales de Rotary y teniendo presente la prueba cuádruple.</a:t>
            </a:r>
            <a:endParaRPr lang="ca-ES" sz="3200" dirty="0"/>
          </a:p>
        </p:txBody>
      </p:sp>
      <p:pic>
        <p:nvPicPr>
          <p:cNvPr id="5" name="Imagen 4">
            <a:extLst>
              <a:ext uri="{FF2B5EF4-FFF2-40B4-BE49-F238E27FC236}">
                <a16:creationId xmlns="" xmlns:a16="http://schemas.microsoft.com/office/drawing/2014/main" id="{C4F95030-F23E-DF31-8C33-D91DCBEA3068}"/>
              </a:ext>
            </a:extLst>
          </p:cNvPr>
          <p:cNvPicPr>
            <a:picLocks noChangeAspect="1"/>
          </p:cNvPicPr>
          <p:nvPr/>
        </p:nvPicPr>
        <p:blipFill>
          <a:blip r:embed="rId3"/>
          <a:stretch>
            <a:fillRect/>
          </a:stretch>
        </p:blipFill>
        <p:spPr>
          <a:xfrm>
            <a:off x="7241133" y="2187053"/>
            <a:ext cx="4030924" cy="2687283"/>
          </a:xfrm>
          <a:prstGeom prst="rect">
            <a:avLst/>
          </a:prstGeom>
        </p:spPr>
      </p:pic>
      <p:sp>
        <p:nvSpPr>
          <p:cNvPr id="9" name="CuadroTexto 8">
            <a:extLst>
              <a:ext uri="{FF2B5EF4-FFF2-40B4-BE49-F238E27FC236}">
                <a16:creationId xmlns="" xmlns:a16="http://schemas.microsoft.com/office/drawing/2014/main" id="{D5D5D671-A532-B0D7-600A-D563EAA356BE}"/>
              </a:ext>
            </a:extLst>
          </p:cNvPr>
          <p:cNvSpPr txBox="1"/>
          <p:nvPr/>
        </p:nvSpPr>
        <p:spPr>
          <a:xfrm>
            <a:off x="6803410" y="5341204"/>
            <a:ext cx="4906370" cy="646331"/>
          </a:xfrm>
          <a:prstGeom prst="rect">
            <a:avLst/>
          </a:prstGeom>
          <a:noFill/>
        </p:spPr>
        <p:txBody>
          <a:bodyPr wrap="square">
            <a:spAutoFit/>
          </a:bodyPr>
          <a:lstStyle/>
          <a:p>
            <a:r>
              <a:rPr lang="es-ES" sz="1800" b="1" i="0" dirty="0">
                <a:solidFill>
                  <a:srgbClr val="0070C0"/>
                </a:solidFill>
                <a:effectLst/>
                <a:latin typeface="Garamond" panose="02020404030301010803" pitchFamily="18" charset="0"/>
              </a:rPr>
              <a:t>“Si quieres ir rápido ve solo, si quieres llegar lejos ve acompañado”</a:t>
            </a:r>
            <a:r>
              <a:rPr lang="es-ES" sz="1800" b="0" i="0" dirty="0">
                <a:solidFill>
                  <a:srgbClr val="0070C0"/>
                </a:solidFill>
                <a:effectLst/>
                <a:latin typeface="Garamond" panose="02020404030301010803" pitchFamily="18" charset="0"/>
              </a:rPr>
              <a:t> (proverbio africano).</a:t>
            </a:r>
            <a:endParaRPr lang="ca-ES" sz="1800" dirty="0">
              <a:solidFill>
                <a:srgbClr val="0070C0"/>
              </a:solidFill>
              <a:latin typeface="Garamond" panose="02020404030301010803" pitchFamily="18" charset="0"/>
            </a:endParaRPr>
          </a:p>
        </p:txBody>
      </p:sp>
    </p:spTree>
    <p:extLst>
      <p:ext uri="{BB962C8B-B14F-4D97-AF65-F5344CB8AC3E}">
        <p14:creationId xmlns:p14="http://schemas.microsoft.com/office/powerpoint/2010/main" val="114041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theme/theme1.xml><?xml version="1.0" encoding="utf-8"?>
<a:theme xmlns:a="http://schemas.openxmlformats.org/drawingml/2006/main" name="Tema de Office">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e Office">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848</TotalTime>
  <Words>1162</Words>
  <Application>Microsoft Office PowerPoint</Application>
  <PresentationFormat>Pantalla panoràmica</PresentationFormat>
  <Paragraphs>127</Paragraphs>
  <Slides>25</Slides>
  <Notes>25</Notes>
  <HiddenSlides>0</HiddenSlides>
  <MMClips>0</MMClips>
  <ScaleCrop>false</ScaleCrop>
  <HeadingPairs>
    <vt:vector size="6" baseType="variant">
      <vt:variant>
        <vt:lpstr>Tipus de lletra utilitzats</vt:lpstr>
      </vt:variant>
      <vt:variant>
        <vt:i4>24</vt:i4>
      </vt:variant>
      <vt:variant>
        <vt:lpstr>Tema</vt:lpstr>
      </vt:variant>
      <vt:variant>
        <vt:i4>5</vt:i4>
      </vt:variant>
      <vt:variant>
        <vt:lpstr>Títols de les diapositives</vt:lpstr>
      </vt:variant>
      <vt:variant>
        <vt:i4>25</vt:i4>
      </vt:variant>
    </vt:vector>
  </HeadingPairs>
  <TitlesOfParts>
    <vt:vector size="54" baseType="lpstr">
      <vt:lpstr>CIDFont+F4</vt:lpstr>
      <vt:lpstr>CIDFont+F3</vt:lpstr>
      <vt:lpstr>Brush Script MT</vt:lpstr>
      <vt:lpstr>CIDFont+F5</vt:lpstr>
      <vt:lpstr>Amasis MT Pro Black</vt:lpstr>
      <vt:lpstr>Arial</vt:lpstr>
      <vt:lpstr>Lucida Sans</vt:lpstr>
      <vt:lpstr>Times New Roman</vt:lpstr>
      <vt:lpstr>FreesiaUPC</vt:lpstr>
      <vt:lpstr>Wingdings</vt:lpstr>
      <vt:lpstr>Felix Titling</vt:lpstr>
      <vt:lpstr>Impact</vt:lpstr>
      <vt:lpstr>Goudy Stout</vt:lpstr>
      <vt:lpstr>Aptos</vt:lpstr>
      <vt:lpstr>Mistral</vt:lpstr>
      <vt:lpstr>Gigi</vt:lpstr>
      <vt:lpstr>Harlow Solid Italic</vt:lpstr>
      <vt:lpstr>Eras Bold ITC</vt:lpstr>
      <vt:lpstr>Symbol</vt:lpstr>
      <vt:lpstr>Kristen ITC</vt:lpstr>
      <vt:lpstr>Open Sans</vt:lpstr>
      <vt:lpstr>Garamond</vt:lpstr>
      <vt:lpstr>Segoe UI</vt:lpstr>
      <vt:lpstr>Calibri</vt:lpstr>
      <vt:lpstr>Tema de Office</vt:lpstr>
      <vt:lpstr>Tema de Office</vt:lpstr>
      <vt:lpstr>Tema de Office</vt:lpstr>
      <vt:lpstr>4_Tema de Office</vt:lpstr>
      <vt:lpstr>Tema de Office</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 del PowerPoint</dc:title>
  <dc:creator>Elena</dc:creator>
  <cp:lastModifiedBy>prof-01</cp:lastModifiedBy>
  <cp:revision>23</cp:revision>
  <dcterms:created xsi:type="dcterms:W3CDTF">1601-01-01T00:00:00Z</dcterms:created>
  <dcterms:modified xsi:type="dcterms:W3CDTF">2024-10-24T11:12:22Z</dcterms:modified>
</cp:coreProperties>
</file>